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806"/>
    <a:srgbClr val="F1A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23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7976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7796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3476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7687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534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7024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2759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4761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818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212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211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0644D-510C-40BD-BC30-7883FB9FE884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7353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FA585185-9480-86E3-4222-012E64E1FE6E}"/>
              </a:ext>
            </a:extLst>
          </p:cNvPr>
          <p:cNvSpPr/>
          <p:nvPr/>
        </p:nvSpPr>
        <p:spPr>
          <a:xfrm>
            <a:off x="0" y="9166975"/>
            <a:ext cx="6858000" cy="726943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5F612A53-75EB-6ABF-A097-B83FF9AC2010}"/>
              </a:ext>
            </a:extLst>
          </p:cNvPr>
          <p:cNvSpPr/>
          <p:nvPr/>
        </p:nvSpPr>
        <p:spPr>
          <a:xfrm>
            <a:off x="741235" y="7142475"/>
            <a:ext cx="1831496" cy="416687"/>
          </a:xfrm>
          <a:prstGeom prst="roundRect">
            <a:avLst/>
          </a:prstGeom>
          <a:solidFill>
            <a:schemeClr val="accent2"/>
          </a:solidFill>
          <a:ln>
            <a:solidFill>
              <a:srgbClr val="EC68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62692695-BC2A-A4EF-9A57-17E560852009}"/>
              </a:ext>
            </a:extLst>
          </p:cNvPr>
          <p:cNvSpPr/>
          <p:nvPr/>
        </p:nvSpPr>
        <p:spPr>
          <a:xfrm>
            <a:off x="707114" y="7128827"/>
            <a:ext cx="1820186" cy="3776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F930825-8C09-A79A-EC03-7B47472B1DA6}"/>
              </a:ext>
            </a:extLst>
          </p:cNvPr>
          <p:cNvSpPr/>
          <p:nvPr/>
        </p:nvSpPr>
        <p:spPr>
          <a:xfrm>
            <a:off x="78187" y="621659"/>
            <a:ext cx="6235700" cy="1211528"/>
          </a:xfrm>
          <a:prstGeom prst="round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31BD4144-F31C-4DC4-37FD-78C3FE1C3952}"/>
              </a:ext>
            </a:extLst>
          </p:cNvPr>
          <p:cNvSpPr/>
          <p:nvPr/>
        </p:nvSpPr>
        <p:spPr>
          <a:xfrm>
            <a:off x="0" y="528372"/>
            <a:ext cx="6235700" cy="12115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AB4260B-C879-457F-BDC3-003507250CA4}"/>
              </a:ext>
            </a:extLst>
          </p:cNvPr>
          <p:cNvGrpSpPr/>
          <p:nvPr/>
        </p:nvGrpSpPr>
        <p:grpSpPr>
          <a:xfrm>
            <a:off x="515226" y="9293046"/>
            <a:ext cx="3457209" cy="523963"/>
            <a:chOff x="1376735" y="8695113"/>
            <a:chExt cx="3457209" cy="523963"/>
          </a:xfrm>
        </p:grpSpPr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1F063473-627D-41C3-847C-42CE6C4161CA}"/>
                </a:ext>
              </a:extLst>
            </p:cNvPr>
            <p:cNvSpPr txBox="1"/>
            <p:nvPr/>
          </p:nvSpPr>
          <p:spPr>
            <a:xfrm>
              <a:off x="1511610" y="8695113"/>
              <a:ext cx="24562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400" dirty="0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Lugar: XXXXXXXXXX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4DF3C52E-8346-4FCF-A2DD-C020FE2CCE06}"/>
                </a:ext>
              </a:extLst>
            </p:cNvPr>
            <p:cNvSpPr txBox="1"/>
            <p:nvPr/>
          </p:nvSpPr>
          <p:spPr>
            <a:xfrm>
              <a:off x="1507222" y="8911299"/>
              <a:ext cx="33267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400" dirty="0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Fecha: </a:t>
              </a:r>
              <a:r>
                <a:rPr lang="es-ES_tradnl" sz="1400" dirty="0" err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xx</a:t>
              </a:r>
              <a:r>
                <a:rPr lang="es-ES_tradnl" sz="1400" dirty="0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 de </a:t>
              </a:r>
              <a:r>
                <a:rPr lang="es-ES_tradnl" sz="1400" dirty="0" err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xxxxx</a:t>
              </a:r>
              <a:r>
                <a:rPr lang="es-ES_tradnl" sz="1400" dirty="0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 de 2026</a:t>
              </a: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6CCAF9B8-2FB9-4EFB-B641-57A728627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5785" y="8751206"/>
              <a:ext cx="114300" cy="177800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A8091FDF-5FD4-4323-A1B4-BC5F37C96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735" y="8989617"/>
              <a:ext cx="152400" cy="152400"/>
            </a:xfrm>
            <a:prstGeom prst="rect">
              <a:avLst/>
            </a:prstGeom>
          </p:spPr>
        </p:pic>
      </p:grpSp>
      <p:pic>
        <p:nvPicPr>
          <p:cNvPr id="19" name="Google Shape;88;p1">
            <a:extLst>
              <a:ext uri="{FF2B5EF4-FFF2-40B4-BE49-F238E27FC236}">
                <a16:creationId xmlns:a16="http://schemas.microsoft.com/office/drawing/2014/main" id="{465D94A6-020C-4EC2-9B83-D9A016A9CE0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3202" r="84684" b="82811"/>
          <a:stretch/>
        </p:blipFill>
        <p:spPr>
          <a:xfrm>
            <a:off x="-74445" y="444315"/>
            <a:ext cx="1179343" cy="151494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478C27D6-9200-4453-882A-783F968CE3FB}"/>
              </a:ext>
            </a:extLst>
          </p:cNvPr>
          <p:cNvSpPr/>
          <p:nvPr/>
        </p:nvSpPr>
        <p:spPr>
          <a:xfrm>
            <a:off x="1295400" y="837832"/>
            <a:ext cx="475913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200" b="1" dirty="0">
                <a:solidFill>
                  <a:schemeClr val="accent2">
                    <a:lumMod val="50000"/>
                  </a:schemeClr>
                </a:solidFill>
                <a:latin typeface="Trebuchet MS" charset="0"/>
                <a:ea typeface="Times New Roman" panose="02020603050405020304" pitchFamily="18" charset="0"/>
              </a:rPr>
              <a:t>Escribir aquí el t</a:t>
            </a:r>
            <a:r>
              <a:rPr lang="es-ES" sz="2200" b="1" dirty="0">
                <a:solidFill>
                  <a:schemeClr val="accent2">
                    <a:lumMod val="50000"/>
                  </a:schemeClr>
                </a:solidFill>
                <a:effectLst/>
                <a:latin typeface="Trebuchet MS" charset="0"/>
                <a:ea typeface="Times New Roman" panose="02020603050405020304" pitchFamily="18" charset="0"/>
              </a:rPr>
              <a:t>ítulo de la tesis</a:t>
            </a:r>
          </a:p>
          <a:p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Trebuchet MS" charset="0"/>
                <a:ea typeface="Times New Roman" panose="02020603050405020304" pitchFamily="18" charset="0"/>
              </a:rPr>
              <a:t>Escribir aquí el subtítulo de la tesis</a:t>
            </a:r>
            <a:endParaRPr lang="es-ES" sz="120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76C459C-8A2B-443E-83F1-7E7B69C8B8A5}"/>
              </a:ext>
            </a:extLst>
          </p:cNvPr>
          <p:cNvSpPr txBox="1"/>
          <p:nvPr/>
        </p:nvSpPr>
        <p:spPr>
          <a:xfrm>
            <a:off x="1441555" y="1965669"/>
            <a:ext cx="410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50000"/>
                  </a:schemeClr>
                </a:solidFill>
              </a:rPr>
              <a:t>Día XX de mes de 2026 | XX:XX a XX:XX h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706EC2F-1E95-4D35-86AF-0909F9E821BE}"/>
              </a:ext>
            </a:extLst>
          </p:cNvPr>
          <p:cNvSpPr txBox="1"/>
          <p:nvPr/>
        </p:nvSpPr>
        <p:spPr>
          <a:xfrm>
            <a:off x="718425" y="7167894"/>
            <a:ext cx="1831496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accent2">
                    <a:lumMod val="50000"/>
                  </a:schemeClr>
                </a:solidFill>
              </a:rPr>
              <a:t>PATROCINADORES:</a:t>
            </a:r>
            <a:endParaRPr lang="es-ES" sz="105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10530077-1749-7811-209C-E9759CF2D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757475"/>
              </p:ext>
            </p:extLst>
          </p:nvPr>
        </p:nvGraphicFramePr>
        <p:xfrm>
          <a:off x="718424" y="5723697"/>
          <a:ext cx="5400483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351">
                  <a:extLst>
                    <a:ext uri="{9D8B030D-6E8A-4147-A177-3AD203B41FA5}">
                      <a16:colId xmlns:a16="http://schemas.microsoft.com/office/drawing/2014/main" val="1686325394"/>
                    </a:ext>
                  </a:extLst>
                </a:gridCol>
                <a:gridCol w="4251132">
                  <a:extLst>
                    <a:ext uri="{9D8B030D-6E8A-4147-A177-3AD203B41FA5}">
                      <a16:colId xmlns:a16="http://schemas.microsoft.com/office/drawing/2014/main" val="36815788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>
                          <a:solidFill>
                            <a:schemeClr val="bg1"/>
                          </a:solidFill>
                        </a:rPr>
                        <a:t>AUTORÍA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bg1"/>
                          </a:solidFill>
                        </a:rPr>
                        <a:t>Nombre apellidos (email), afiliación, cargo o puesto de trabajo, si se desea incluir.</a:t>
                      </a:r>
                    </a:p>
                  </a:txBody>
                  <a:tcPr anchor="ctr">
                    <a:solidFill>
                      <a:srgbClr val="EC680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343016"/>
                  </a:ext>
                </a:extLst>
              </a:tr>
              <a:tr h="472193"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>
                          <a:solidFill>
                            <a:schemeClr val="bg1"/>
                          </a:solidFill>
                        </a:rPr>
                        <a:t>DIRECCIÓN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chemeClr val="bg1"/>
                          </a:solidFill>
                        </a:rPr>
                        <a:t>Nombre apellidos (email), afiliación, cargo o puesto de trabajo, si se desea incluir.</a:t>
                      </a:r>
                    </a:p>
                  </a:txBody>
                  <a:tcPr anchor="ctr">
                    <a:solidFill>
                      <a:srgbClr val="EC680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740254"/>
                  </a:ext>
                </a:extLst>
              </a:tr>
            </a:tbl>
          </a:graphicData>
        </a:graphic>
      </p:graphicFrame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F678B889-8A5B-41E8-DD3B-5F2998A8874A}"/>
              </a:ext>
            </a:extLst>
          </p:cNvPr>
          <p:cNvCxnSpPr>
            <a:cxnSpLocks/>
          </p:cNvCxnSpPr>
          <p:nvPr/>
        </p:nvCxnSpPr>
        <p:spPr>
          <a:xfrm>
            <a:off x="718424" y="2438400"/>
            <a:ext cx="5386906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>
            <a:extLst>
              <a:ext uri="{FF2B5EF4-FFF2-40B4-BE49-F238E27FC236}">
                <a16:creationId xmlns:a16="http://schemas.microsoft.com/office/drawing/2014/main" id="{8D5124DB-E680-D97A-54D3-50E8A08B846C}"/>
              </a:ext>
            </a:extLst>
          </p:cNvPr>
          <p:cNvSpPr/>
          <p:nvPr/>
        </p:nvSpPr>
        <p:spPr>
          <a:xfrm>
            <a:off x="728759" y="2603500"/>
            <a:ext cx="5376572" cy="2852804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9967583-6A80-46A0-1F3E-3964D02D10EF}"/>
              </a:ext>
            </a:extLst>
          </p:cNvPr>
          <p:cNvSpPr txBox="1"/>
          <p:nvPr/>
        </p:nvSpPr>
        <p:spPr>
          <a:xfrm>
            <a:off x="2152649" y="3717707"/>
            <a:ext cx="255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INSERTAR IMAGEN</a:t>
            </a:r>
          </a:p>
        </p:txBody>
      </p:sp>
      <p:pic>
        <p:nvPicPr>
          <p:cNvPr id="1030" name="Picture 6" descr="IIS Aragón - Instituto de Investigación Sanitaria de Aragón - Arahealth">
            <a:extLst>
              <a:ext uri="{FF2B5EF4-FFF2-40B4-BE49-F238E27FC236}">
                <a16:creationId xmlns:a16="http://schemas.microsoft.com/office/drawing/2014/main" id="{12185026-2661-5D4C-012E-D58C76F42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14" y="7889033"/>
            <a:ext cx="2638282" cy="83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2756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81</Words>
  <Application>Microsoft Office PowerPoint</Application>
  <PresentationFormat>A4 (210 x 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Trebuchet MS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Aragón</dc:creator>
  <cp:lastModifiedBy>Javier Aragón Fernández</cp:lastModifiedBy>
  <cp:revision>21</cp:revision>
  <dcterms:created xsi:type="dcterms:W3CDTF">2021-10-07T06:51:24Z</dcterms:created>
  <dcterms:modified xsi:type="dcterms:W3CDTF">2026-05-29T08:08:08Z</dcterms:modified>
</cp:coreProperties>
</file>