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70" r:id="rId2"/>
    <p:sldId id="271" r:id="rId3"/>
    <p:sldId id="272" r:id="rId4"/>
    <p:sldId id="258" r:id="rId5"/>
    <p:sldId id="259" r:id="rId6"/>
    <p:sldId id="267" r:id="rId7"/>
    <p:sldId id="262" r:id="rId8"/>
    <p:sldId id="263" r:id="rId9"/>
    <p:sldId id="269" r:id="rId10"/>
    <p:sldId id="264" r:id="rId11"/>
    <p:sldId id="265" r:id="rId12"/>
    <p:sldId id="268" r:id="rId13"/>
    <p:sldId id="266" r:id="rId14"/>
    <p:sldId id="273" r:id="rId1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6806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1" autoAdjust="0"/>
    <p:restoredTop sz="96247" autoAdjust="0"/>
  </p:normalViewPr>
  <p:slideViewPr>
    <p:cSldViewPr snapToGrid="0">
      <p:cViewPr varScale="1">
        <p:scale>
          <a:sx n="106" d="100"/>
          <a:sy n="106" d="100"/>
        </p:scale>
        <p:origin x="79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#1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B15D0D-000C-4A62-AF4A-9FDD549F2E0A}" type="doc">
      <dgm:prSet loTypeId="urn:microsoft.com/office/officeart/2005/8/layout/chart3" loCatId="cycle" qsTypeId="urn:microsoft.com/office/officeart/2005/8/quickstyle/3d5#1" qsCatId="3D" csTypeId="urn:microsoft.com/office/officeart/2005/8/colors/accent2_3#1" csCatId="accent2" phldr="0"/>
      <dgm:spPr/>
    </dgm:pt>
    <dgm:pt modelId="{13C41F62-4D79-477C-890C-E521DD3E85EA}">
      <dgm:prSet phldrT="[Texto]" phldr="1"/>
      <dgm:spPr/>
      <dgm:t>
        <a:bodyPr/>
        <a:lstStyle/>
        <a:p>
          <a:endParaRPr lang="es-ES" dirty="0"/>
        </a:p>
      </dgm:t>
    </dgm:pt>
    <dgm:pt modelId="{7FC8EFA1-1510-4674-8E77-26A7F55AA5C6}" type="parTrans" cxnId="{B618E9F4-31A6-4C8C-8D7D-2B7E8071A0A1}">
      <dgm:prSet/>
      <dgm:spPr/>
      <dgm:t>
        <a:bodyPr/>
        <a:lstStyle/>
        <a:p>
          <a:endParaRPr lang="es-ES"/>
        </a:p>
      </dgm:t>
    </dgm:pt>
    <dgm:pt modelId="{7E7178E0-C37D-4399-89B5-709C80C8F5A4}" type="sibTrans" cxnId="{B618E9F4-31A6-4C8C-8D7D-2B7E8071A0A1}">
      <dgm:prSet/>
      <dgm:spPr/>
      <dgm:t>
        <a:bodyPr/>
        <a:lstStyle/>
        <a:p>
          <a:endParaRPr lang="es-ES"/>
        </a:p>
      </dgm:t>
    </dgm:pt>
    <dgm:pt modelId="{1B47B63D-BB2D-49F1-958C-A9E7A819EABF}">
      <dgm:prSet phldrT="[Texto]" phldr="1"/>
      <dgm:spPr/>
      <dgm:t>
        <a:bodyPr/>
        <a:lstStyle/>
        <a:p>
          <a:endParaRPr lang="es-ES"/>
        </a:p>
      </dgm:t>
    </dgm:pt>
    <dgm:pt modelId="{832A4F06-8979-46FC-8382-D5E17544B1B2}" type="parTrans" cxnId="{05041F56-DB5B-4675-A4B7-294104EFFF46}">
      <dgm:prSet/>
      <dgm:spPr/>
      <dgm:t>
        <a:bodyPr/>
        <a:lstStyle/>
        <a:p>
          <a:endParaRPr lang="es-ES"/>
        </a:p>
      </dgm:t>
    </dgm:pt>
    <dgm:pt modelId="{F0C450C0-0160-4A52-B6D4-0C4BF84FA7BE}" type="sibTrans" cxnId="{05041F56-DB5B-4675-A4B7-294104EFFF46}">
      <dgm:prSet/>
      <dgm:spPr/>
      <dgm:t>
        <a:bodyPr/>
        <a:lstStyle/>
        <a:p>
          <a:endParaRPr lang="es-ES"/>
        </a:p>
      </dgm:t>
    </dgm:pt>
    <dgm:pt modelId="{6B133DF9-FAF9-4866-8C7A-0EB5B5745BC1}">
      <dgm:prSet phldrT="[Texto]" phldr="1"/>
      <dgm:spPr/>
      <dgm:t>
        <a:bodyPr/>
        <a:lstStyle/>
        <a:p>
          <a:endParaRPr lang="es-ES"/>
        </a:p>
      </dgm:t>
    </dgm:pt>
    <dgm:pt modelId="{AE7080FF-D718-4622-8072-5B59380B793E}" type="parTrans" cxnId="{534F52C7-6FEC-4483-AA9D-7202977FFBEB}">
      <dgm:prSet/>
      <dgm:spPr/>
      <dgm:t>
        <a:bodyPr/>
        <a:lstStyle/>
        <a:p>
          <a:endParaRPr lang="es-ES"/>
        </a:p>
      </dgm:t>
    </dgm:pt>
    <dgm:pt modelId="{3890968F-4114-442C-9BCF-796FA9505DA2}" type="sibTrans" cxnId="{534F52C7-6FEC-4483-AA9D-7202977FFBEB}">
      <dgm:prSet/>
      <dgm:spPr/>
      <dgm:t>
        <a:bodyPr/>
        <a:lstStyle/>
        <a:p>
          <a:endParaRPr lang="es-ES"/>
        </a:p>
      </dgm:t>
    </dgm:pt>
    <dgm:pt modelId="{22883198-096A-4710-B8AA-542E7CAAE441}" type="pres">
      <dgm:prSet presAssocID="{A4B15D0D-000C-4A62-AF4A-9FDD549F2E0A}" presName="compositeShape" presStyleCnt="0">
        <dgm:presLayoutVars>
          <dgm:chMax val="7"/>
          <dgm:dir/>
          <dgm:resizeHandles val="exact"/>
        </dgm:presLayoutVars>
      </dgm:prSet>
      <dgm:spPr/>
    </dgm:pt>
    <dgm:pt modelId="{F458EE58-699F-4984-9B60-70AA694BE151}" type="pres">
      <dgm:prSet presAssocID="{A4B15D0D-000C-4A62-AF4A-9FDD549F2E0A}" presName="wedge1" presStyleLbl="node1" presStyleIdx="0" presStyleCnt="3" custLinFactNeighborX="836" custLinFactNeighborY="-276"/>
      <dgm:spPr/>
    </dgm:pt>
    <dgm:pt modelId="{FEBDCF75-9E6A-4A67-868C-E67BEE2BEDED}" type="pres">
      <dgm:prSet presAssocID="{A4B15D0D-000C-4A62-AF4A-9FDD549F2E0A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52B4876F-BB51-482D-B708-677F4204ABA7}" type="pres">
      <dgm:prSet presAssocID="{A4B15D0D-000C-4A62-AF4A-9FDD549F2E0A}" presName="wedge2" presStyleLbl="node1" presStyleIdx="1" presStyleCnt="3"/>
      <dgm:spPr/>
    </dgm:pt>
    <dgm:pt modelId="{A83D3121-B444-4001-8E79-C873F45C710E}" type="pres">
      <dgm:prSet presAssocID="{A4B15D0D-000C-4A62-AF4A-9FDD549F2E0A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80E79567-C721-4992-8386-E2B03A90D04A}" type="pres">
      <dgm:prSet presAssocID="{A4B15D0D-000C-4A62-AF4A-9FDD549F2E0A}" presName="wedge3" presStyleLbl="node1" presStyleIdx="2" presStyleCnt="3"/>
      <dgm:spPr/>
    </dgm:pt>
    <dgm:pt modelId="{4406CC4F-BFD7-4588-8325-56A71448A078}" type="pres">
      <dgm:prSet presAssocID="{A4B15D0D-000C-4A62-AF4A-9FDD549F2E0A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392E6B2B-27D6-4767-881B-2BAC7011365F}" type="presOf" srcId="{A4B15D0D-000C-4A62-AF4A-9FDD549F2E0A}" destId="{22883198-096A-4710-B8AA-542E7CAAE441}" srcOrd="0" destOrd="0" presId="urn:microsoft.com/office/officeart/2005/8/layout/chart3"/>
    <dgm:cxn modelId="{E2DFB062-4220-42E8-AE5E-FCF0D8D9FB8A}" type="presOf" srcId="{13C41F62-4D79-477C-890C-E521DD3E85EA}" destId="{F458EE58-699F-4984-9B60-70AA694BE151}" srcOrd="0" destOrd="0" presId="urn:microsoft.com/office/officeart/2005/8/layout/chart3"/>
    <dgm:cxn modelId="{266A9E46-5A11-4974-BE1E-BE808EC4E670}" type="presOf" srcId="{6B133DF9-FAF9-4866-8C7A-0EB5B5745BC1}" destId="{4406CC4F-BFD7-4588-8325-56A71448A078}" srcOrd="1" destOrd="0" presId="urn:microsoft.com/office/officeart/2005/8/layout/chart3"/>
    <dgm:cxn modelId="{854CA067-A46E-45F4-A830-71946AEF4CDD}" type="presOf" srcId="{1B47B63D-BB2D-49F1-958C-A9E7A819EABF}" destId="{52B4876F-BB51-482D-B708-677F4204ABA7}" srcOrd="0" destOrd="0" presId="urn:microsoft.com/office/officeart/2005/8/layout/chart3"/>
    <dgm:cxn modelId="{683BE553-3B3F-4769-8832-3AC6250096F8}" type="presOf" srcId="{13C41F62-4D79-477C-890C-E521DD3E85EA}" destId="{FEBDCF75-9E6A-4A67-868C-E67BEE2BEDED}" srcOrd="1" destOrd="0" presId="urn:microsoft.com/office/officeart/2005/8/layout/chart3"/>
    <dgm:cxn modelId="{05041F56-DB5B-4675-A4B7-294104EFFF46}" srcId="{A4B15D0D-000C-4A62-AF4A-9FDD549F2E0A}" destId="{1B47B63D-BB2D-49F1-958C-A9E7A819EABF}" srcOrd="1" destOrd="0" parTransId="{832A4F06-8979-46FC-8382-D5E17544B1B2}" sibTransId="{F0C450C0-0160-4A52-B6D4-0C4BF84FA7BE}"/>
    <dgm:cxn modelId="{8E506DC0-2FE0-4A43-80BC-4F9BA207F80D}" type="presOf" srcId="{1B47B63D-BB2D-49F1-958C-A9E7A819EABF}" destId="{A83D3121-B444-4001-8E79-C873F45C710E}" srcOrd="1" destOrd="0" presId="urn:microsoft.com/office/officeart/2005/8/layout/chart3"/>
    <dgm:cxn modelId="{534F52C7-6FEC-4483-AA9D-7202977FFBEB}" srcId="{A4B15D0D-000C-4A62-AF4A-9FDD549F2E0A}" destId="{6B133DF9-FAF9-4866-8C7A-0EB5B5745BC1}" srcOrd="2" destOrd="0" parTransId="{AE7080FF-D718-4622-8072-5B59380B793E}" sibTransId="{3890968F-4114-442C-9BCF-796FA9505DA2}"/>
    <dgm:cxn modelId="{B618E9F4-31A6-4C8C-8D7D-2B7E8071A0A1}" srcId="{A4B15D0D-000C-4A62-AF4A-9FDD549F2E0A}" destId="{13C41F62-4D79-477C-890C-E521DD3E85EA}" srcOrd="0" destOrd="0" parTransId="{7FC8EFA1-1510-4674-8E77-26A7F55AA5C6}" sibTransId="{7E7178E0-C37D-4399-89B5-709C80C8F5A4}"/>
    <dgm:cxn modelId="{699F41F7-62DE-4B4A-A614-2B6F25259586}" type="presOf" srcId="{6B133DF9-FAF9-4866-8C7A-0EB5B5745BC1}" destId="{80E79567-C721-4992-8386-E2B03A90D04A}" srcOrd="0" destOrd="0" presId="urn:microsoft.com/office/officeart/2005/8/layout/chart3"/>
    <dgm:cxn modelId="{176F5B1E-F344-480B-B78A-31D79176484E}" type="presParOf" srcId="{22883198-096A-4710-B8AA-542E7CAAE441}" destId="{F458EE58-699F-4984-9B60-70AA694BE151}" srcOrd="0" destOrd="0" presId="urn:microsoft.com/office/officeart/2005/8/layout/chart3"/>
    <dgm:cxn modelId="{3104B370-FA3C-4CB8-88A0-D3CE2B4EFADB}" type="presParOf" srcId="{22883198-096A-4710-B8AA-542E7CAAE441}" destId="{FEBDCF75-9E6A-4A67-868C-E67BEE2BEDED}" srcOrd="1" destOrd="0" presId="urn:microsoft.com/office/officeart/2005/8/layout/chart3"/>
    <dgm:cxn modelId="{044F3D5D-C1E7-4DA3-8090-46B757700E72}" type="presParOf" srcId="{22883198-096A-4710-B8AA-542E7CAAE441}" destId="{52B4876F-BB51-482D-B708-677F4204ABA7}" srcOrd="2" destOrd="0" presId="urn:microsoft.com/office/officeart/2005/8/layout/chart3"/>
    <dgm:cxn modelId="{F628D9A4-8B02-4D79-9EAE-B22484E4EC82}" type="presParOf" srcId="{22883198-096A-4710-B8AA-542E7CAAE441}" destId="{A83D3121-B444-4001-8E79-C873F45C710E}" srcOrd="3" destOrd="0" presId="urn:microsoft.com/office/officeart/2005/8/layout/chart3"/>
    <dgm:cxn modelId="{FBAD2C01-B6F4-4782-B710-B428550B6C52}" type="presParOf" srcId="{22883198-096A-4710-B8AA-542E7CAAE441}" destId="{80E79567-C721-4992-8386-E2B03A90D04A}" srcOrd="4" destOrd="0" presId="urn:microsoft.com/office/officeart/2005/8/layout/chart3"/>
    <dgm:cxn modelId="{E3D4DFAB-1F85-456F-8D52-27E6F2CCFDD4}" type="presParOf" srcId="{22883198-096A-4710-B8AA-542E7CAAE441}" destId="{4406CC4F-BFD7-4588-8325-56A71448A078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58EE58-699F-4984-9B60-70AA694BE151}">
      <dsp:nvSpPr>
        <dsp:cNvPr id="0" name=""/>
        <dsp:cNvSpPr/>
      </dsp:nvSpPr>
      <dsp:spPr>
        <a:xfrm>
          <a:off x="1145371" y="316911"/>
          <a:ext cx="4084065" cy="4084065"/>
        </a:xfrm>
        <a:prstGeom prst="pie">
          <a:avLst>
            <a:gd name="adj1" fmla="val 16200000"/>
            <a:gd name="adj2" fmla="val 180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3600" kern="1200" dirty="0"/>
        </a:p>
      </dsp:txBody>
      <dsp:txXfrm>
        <a:off x="3365839" y="1070519"/>
        <a:ext cx="1385665" cy="1361355"/>
      </dsp:txXfrm>
    </dsp:sp>
    <dsp:sp modelId="{52B4876F-BB51-482D-B708-677F4204ABA7}">
      <dsp:nvSpPr>
        <dsp:cNvPr id="0" name=""/>
        <dsp:cNvSpPr/>
      </dsp:nvSpPr>
      <dsp:spPr>
        <a:xfrm>
          <a:off x="900705" y="449733"/>
          <a:ext cx="4084065" cy="4084065"/>
        </a:xfrm>
        <a:prstGeom prst="pie">
          <a:avLst>
            <a:gd name="adj1" fmla="val 1800000"/>
            <a:gd name="adj2" fmla="val 9000000"/>
          </a:avLst>
        </a:prstGeom>
        <a:solidFill>
          <a:schemeClr val="accent2">
            <a:shade val="80000"/>
            <a:hueOff val="-227502"/>
            <a:satOff val="4255"/>
            <a:lumOff val="1356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4800" kern="1200"/>
        </a:p>
      </dsp:txBody>
      <dsp:txXfrm>
        <a:off x="2018961" y="3026584"/>
        <a:ext cx="1847553" cy="1264115"/>
      </dsp:txXfrm>
    </dsp:sp>
    <dsp:sp modelId="{80E79567-C721-4992-8386-E2B03A90D04A}">
      <dsp:nvSpPr>
        <dsp:cNvPr id="0" name=""/>
        <dsp:cNvSpPr/>
      </dsp:nvSpPr>
      <dsp:spPr>
        <a:xfrm>
          <a:off x="900705" y="449733"/>
          <a:ext cx="4084065" cy="4084065"/>
        </a:xfrm>
        <a:prstGeom prst="pie">
          <a:avLst>
            <a:gd name="adj1" fmla="val 9000000"/>
            <a:gd name="adj2" fmla="val 16200000"/>
          </a:avLst>
        </a:prstGeom>
        <a:solidFill>
          <a:schemeClr val="accent2">
            <a:shade val="80000"/>
            <a:hueOff val="-455004"/>
            <a:satOff val="8510"/>
            <a:lumOff val="27121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3600" kern="1200"/>
        </a:p>
      </dsp:txBody>
      <dsp:txXfrm>
        <a:off x="1338283" y="1251960"/>
        <a:ext cx="1385665" cy="13613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#1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4D78F-DE66-4B37-A866-43D006068F2E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E39078-8403-4FBB-BEAE-D16CDE2B8C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9714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E39078-8403-4FBB-BEAE-D16CDE2B8CB5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7418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6D0BB1-0C77-0779-EA19-D34C312085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0BACFF1-F3E1-866E-B376-F60E488D6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69695-E817-93B5-15CC-7B25A828B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56AEA-8D91-482C-B2CF-EF31CDBC9642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BB1E55-41B5-EDEE-8A04-0627AAB9F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793A5B-F67C-AADA-DDEA-1B160BC86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CC803-CFD4-47A0-8445-D0F5D9098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0086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0F19E9-C456-C77E-2988-9AD24D27A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A19A5EB-763B-E235-5567-BD2519FC25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EBEBB2-2D05-F6C9-BA19-F2B2D4A1D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56AEA-8D91-482C-B2CF-EF31CDBC9642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73F189A-0943-614D-344D-896D14112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DFD732-86D8-61E2-13D2-1DEE4B180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CC803-CFD4-47A0-8445-D0F5D9098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5513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0C8DDDA-2A2C-09B3-042C-3A8C917992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5831CC1-0386-7BCD-9E43-FCA8E4BE14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C5C9806-D149-7D0C-3617-478A07314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56AEA-8D91-482C-B2CF-EF31CDBC9642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9650D9-25C3-3A26-2619-95297444E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93B8EF-6F58-E5B6-A275-A4058E45F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CC803-CFD4-47A0-8445-D0F5D9098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9960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6228F8-A80C-5130-22A1-8F2A0FB13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E94F4F-E5E5-1D81-5582-650EAA4F2D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FAAAD5-C230-E4AF-B01C-A172E400C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56AEA-8D91-482C-B2CF-EF31CDBC9642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5607C0-CD2A-A98C-4028-C12288162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654A99-8225-654B-1943-D82E3C615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CC803-CFD4-47A0-8445-D0F5D9098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8545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2FAB8D-5E81-2181-EFE1-343CA68A2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68A56C-8CE9-F381-6816-3CE2104650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D5C4A2-2B32-2603-F3C2-D9311ED07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56AEA-8D91-482C-B2CF-EF31CDBC9642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DA0F0E8-DBC4-333E-F629-130F9D4E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6762F4-A644-AE74-E92C-6D9EA8250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CC803-CFD4-47A0-8445-D0F5D9098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2544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AAC206-640D-07FE-ACCB-34164885B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09B0BB-2139-0208-765C-EEE8379F0F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CA6DF0F-D8F6-5F73-B1ED-6AFDA2A840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B705DED-6026-D9E2-825A-989C2D15A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56AEA-8D91-482C-B2CF-EF31CDBC9642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5BA5585-54E4-6260-1D4B-93B44BCF2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4E77107-7918-1836-E98C-C62803D4A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CC803-CFD4-47A0-8445-D0F5D9098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0837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963E96-5A19-15AC-D606-CA5BE887A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C4AB7E-4BE6-5D2B-95B0-132D956DD0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B4FF866-E31A-B9DF-6652-E8EB08D337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B6C0740-2441-6A8E-6025-16C858BA11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6445C3B-4820-62F8-122C-085D6648D2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A55F3EF-9601-323A-B28D-C68B0FEF9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56AEA-8D91-482C-B2CF-EF31CDBC9642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8C52555-1AFC-C05F-CD17-D95C1F199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6DC2791-AEBA-325D-FC9D-07722D3F3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CC803-CFD4-47A0-8445-D0F5D9098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7899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4E26C3-228C-15D1-04C1-08ED39D2B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5238E75-A436-1646-C0E1-9E17C8C83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56AEA-8D91-482C-B2CF-EF31CDBC9642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5F2BC0A-9A70-F5D0-6843-551FDF774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1CAF13E-25DB-E9B0-C9F9-2D69B4AE4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CC803-CFD4-47A0-8445-D0F5D9098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324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20A13C3-7D1B-4E2D-B319-76F4BDD93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56AEA-8D91-482C-B2CF-EF31CDBC9642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8B09487-0D58-7C9A-1719-051F4E6AE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44B4901-34DE-C34F-AD31-CCB12DAB0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CC803-CFD4-47A0-8445-D0F5D9098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7963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184266-7D65-0639-C084-86AAEAAA3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498F3B-4C01-FB65-38AA-0711BD5C7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D87C0B2-B6A3-AD54-2A71-FCFE5D96BE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405131-2427-439B-1491-EAEA621CB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56AEA-8D91-482C-B2CF-EF31CDBC9642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2ACD083-72BA-91A5-A052-2EDFC8AD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41E1D84-7F44-857A-197A-8ADF02B7B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CC803-CFD4-47A0-8445-D0F5D9098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7597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D5CFB3-159C-9B6B-34A9-34638E934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4A4D330-858A-4669-A76B-F434A03C35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4672949-93D2-9091-2ADF-C178FFF52F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1DBE68F-A656-4CD5-8839-20B2B01D4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56AEA-8D91-482C-B2CF-EF31CDBC9642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C06DC27-1F01-AA9F-7AFC-6B5637E6E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E89584D-A2EF-398B-5164-A9E657428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CC803-CFD4-47A0-8445-D0F5D9098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4992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82BA8FF-F64B-B755-3F01-D3FC09D29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F354521-F6AA-1B8A-9124-6A35FE33AA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BD0DD8E-1580-4505-7811-9E5036FE29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856AEA-8D91-482C-B2CF-EF31CDBC9642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4284D8-1A71-E5B0-06F6-4D7BF6D2B0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A21F6B-B16D-D5D7-6E2B-CE73140939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ACC803-CFD4-47A0-8445-D0F5D9098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5113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4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91AC3DA5-FCDC-1B23-17FE-6908FE7E68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541" y="4787153"/>
            <a:ext cx="2775927" cy="2080929"/>
          </a:xfrm>
          <a:prstGeom prst="rect">
            <a:avLst/>
          </a:prstGeom>
        </p:spPr>
      </p:pic>
      <p:pic>
        <p:nvPicPr>
          <p:cNvPr id="8" name="Imagen 7" descr="Imagen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F545FE41-AB8E-9041-F113-3B35D924E2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14" y="5104892"/>
            <a:ext cx="3645598" cy="1308636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58C81213-3186-D4CC-7255-848A77FAACF2}"/>
              </a:ext>
            </a:extLst>
          </p:cNvPr>
          <p:cNvSpPr txBox="1">
            <a:spLocks/>
          </p:cNvSpPr>
          <p:nvPr/>
        </p:nvSpPr>
        <p:spPr>
          <a:xfrm>
            <a:off x="1938892" y="2843178"/>
            <a:ext cx="8200780" cy="46134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dirty="0"/>
              <a:t>ESCRIBA AQUÍ EL TÍTULO  </a:t>
            </a:r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27A03B36-BBA0-15F7-CFC4-1E9792B09F63}"/>
              </a:ext>
            </a:extLst>
          </p:cNvPr>
          <p:cNvCxnSpPr>
            <a:cxnSpLocks/>
          </p:cNvCxnSpPr>
          <p:nvPr/>
        </p:nvCxnSpPr>
        <p:spPr>
          <a:xfrm flipH="1">
            <a:off x="2132349" y="3415650"/>
            <a:ext cx="7813869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ángulo 18">
            <a:extLst>
              <a:ext uri="{FF2B5EF4-FFF2-40B4-BE49-F238E27FC236}">
                <a16:creationId xmlns:a16="http://schemas.microsoft.com/office/drawing/2014/main" id="{5E3F9F33-F2AD-481F-6693-2EAAEA39CAFC}"/>
              </a:ext>
            </a:extLst>
          </p:cNvPr>
          <p:cNvSpPr/>
          <p:nvPr/>
        </p:nvSpPr>
        <p:spPr>
          <a:xfrm rot="5400000">
            <a:off x="5913640" y="2855185"/>
            <a:ext cx="251284" cy="1392381"/>
          </a:xfrm>
          <a:prstGeom prst="rect">
            <a:avLst/>
          </a:prstGeom>
          <a:solidFill>
            <a:srgbClr val="EC6806"/>
          </a:solidFill>
          <a:ln>
            <a:solidFill>
              <a:srgbClr val="EC6806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AAB56DD3-007C-9AE0-61A0-E2CE8A2C57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6140" y="4901146"/>
            <a:ext cx="2289287" cy="171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369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CD9A6C2F-D85E-12ED-294B-7BC861C24DA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4831488"/>
            <a:ext cx="584524" cy="1392377"/>
          </a:xfrm>
          <a:prstGeom prst="rect">
            <a:avLst/>
          </a:prstGeom>
          <a:solidFill>
            <a:srgbClr val="EC6806"/>
          </a:solidFill>
          <a:ln>
            <a:solidFill>
              <a:srgbClr val="EC6806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421842C8-8C74-2627-149C-3B91CF026186}"/>
              </a:ext>
            </a:extLst>
          </p:cNvPr>
          <p:cNvSpPr txBox="1">
            <a:spLocks/>
          </p:cNvSpPr>
          <p:nvPr/>
        </p:nvSpPr>
        <p:spPr>
          <a:xfrm>
            <a:off x="836613" y="848879"/>
            <a:ext cx="2751714" cy="74439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rgbClr val="EC6806"/>
                </a:solidFill>
              </a:rPr>
              <a:t>ESCRIBA AQUÍ SU TÍTULO 1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B7C0703C-AE93-1F3E-81C7-05AD86A75B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2826038"/>
            <a:ext cx="3030969" cy="250421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EBD1225E-59B5-653B-B2FE-F48C7328D6B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030969" y="2826038"/>
            <a:ext cx="3030969" cy="250421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5EB81699-3E5B-BB71-05E8-9B2514D61F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49099" y="2826037"/>
            <a:ext cx="3111932" cy="250421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FBBF5896-B634-DBF6-5544-9175313198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625303" y="1962152"/>
            <a:ext cx="584524" cy="1392377"/>
          </a:xfrm>
          <a:prstGeom prst="rect">
            <a:avLst/>
          </a:prstGeom>
          <a:solidFill>
            <a:srgbClr val="EC6806"/>
          </a:solidFill>
          <a:ln>
            <a:solidFill>
              <a:srgbClr val="EC6806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4341D829-0963-D7D2-FE30-A6E5C9D6F0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161031" y="2826037"/>
            <a:ext cx="3050430" cy="250421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3" name="Marcador de contenido 5" descr="Imagen que contiene flor, tabla">
            <a:extLst>
              <a:ext uri="{FF2B5EF4-FFF2-40B4-BE49-F238E27FC236}">
                <a16:creationId xmlns:a16="http://schemas.microsoft.com/office/drawing/2014/main" id="{D47FA0C8-27E2-5959-45FF-ED4F5CDD70E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769" y="6043017"/>
            <a:ext cx="1521881" cy="600743"/>
          </a:xfrm>
          <a:prstGeom prst="rect">
            <a:avLst/>
          </a:prstGeom>
        </p:spPr>
      </p:pic>
      <p:pic>
        <p:nvPicPr>
          <p:cNvPr id="15" name="Imagen 1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2BCEFFEA-FC4D-FCE5-F46C-93E96333E19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3470" y="5815923"/>
            <a:ext cx="1329351" cy="996527"/>
          </a:xfrm>
          <a:prstGeom prst="rect">
            <a:avLst/>
          </a:prstGeom>
        </p:spPr>
      </p:pic>
      <p:pic>
        <p:nvPicPr>
          <p:cNvPr id="16" name="Imagen 15" descr="Logotipo&#10;&#10;Descripción generada automáticamente">
            <a:extLst>
              <a:ext uri="{FF2B5EF4-FFF2-40B4-BE49-F238E27FC236}">
                <a16:creationId xmlns:a16="http://schemas.microsoft.com/office/drawing/2014/main" id="{39AF2AD6-B809-E0C8-AF12-70BBF9F3AF8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641" y="5924125"/>
            <a:ext cx="1040669" cy="780121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1FD191C-B013-FDC8-CE39-D02A426622AD}"/>
              </a:ext>
            </a:extLst>
          </p:cNvPr>
          <p:cNvSpPr txBox="1"/>
          <p:nvPr/>
        </p:nvSpPr>
        <p:spPr>
          <a:xfrm>
            <a:off x="3067330" y="3785754"/>
            <a:ext cx="29817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dirty="0">
                <a:solidFill>
                  <a:schemeClr val="bg1"/>
                </a:solidFill>
              </a:rPr>
              <a:t>Coloque la imagen en el rectángulo gris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FDE12E9-82E4-673E-695A-CB43136005BC}"/>
              </a:ext>
            </a:extLst>
          </p:cNvPr>
          <p:cNvSpPr txBox="1"/>
          <p:nvPr/>
        </p:nvSpPr>
        <p:spPr>
          <a:xfrm>
            <a:off x="16900" y="3785753"/>
            <a:ext cx="29817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dirty="0">
                <a:solidFill>
                  <a:schemeClr val="bg1"/>
                </a:solidFill>
              </a:rPr>
              <a:t>Coloque la imagen en el rectángulo gris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D0DC1C5-9CCB-9C9D-9948-A47FEE5AAFA5}"/>
              </a:ext>
            </a:extLst>
          </p:cNvPr>
          <p:cNvSpPr txBox="1"/>
          <p:nvPr/>
        </p:nvSpPr>
        <p:spPr>
          <a:xfrm>
            <a:off x="6070817" y="3785752"/>
            <a:ext cx="30773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dirty="0">
                <a:solidFill>
                  <a:schemeClr val="bg1"/>
                </a:solidFill>
              </a:rPr>
              <a:t>Coloque la imagen en el rectángulo gris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E1C3FE0-2664-79C9-80FD-CF72D0F55B77}"/>
              </a:ext>
            </a:extLst>
          </p:cNvPr>
          <p:cNvSpPr txBox="1"/>
          <p:nvPr/>
        </p:nvSpPr>
        <p:spPr>
          <a:xfrm>
            <a:off x="9182749" y="3785752"/>
            <a:ext cx="30415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dirty="0">
                <a:solidFill>
                  <a:schemeClr val="bg1"/>
                </a:solidFill>
              </a:rPr>
              <a:t>Coloque la imagen en el rectángulo gris</a:t>
            </a:r>
          </a:p>
        </p:txBody>
      </p:sp>
      <p:sp>
        <p:nvSpPr>
          <p:cNvPr id="6" name="Marcador de texto 3">
            <a:extLst>
              <a:ext uri="{FF2B5EF4-FFF2-40B4-BE49-F238E27FC236}">
                <a16:creationId xmlns:a16="http://schemas.microsoft.com/office/drawing/2014/main" id="{6A4DDF7D-65B1-52A1-B8CD-545ACCC6C8DA}"/>
              </a:ext>
            </a:extLst>
          </p:cNvPr>
          <p:cNvSpPr txBox="1">
            <a:spLocks/>
          </p:cNvSpPr>
          <p:nvPr/>
        </p:nvSpPr>
        <p:spPr>
          <a:xfrm>
            <a:off x="4426474" y="1333500"/>
            <a:ext cx="6175942" cy="10914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dirty="0">
                <a:solidFill>
                  <a:srgbClr val="000000"/>
                </a:solidFill>
              </a:rPr>
              <a:t>Escriba aquí el texto…</a:t>
            </a:r>
          </a:p>
          <a:p>
            <a:r>
              <a:rPr lang="es-ES" sz="1600" dirty="0">
                <a:solidFill>
                  <a:srgbClr val="000000"/>
                </a:solidFill>
              </a:rPr>
              <a:t>Escriba aquí el texto…</a:t>
            </a:r>
            <a:endParaRPr lang="es-ES" sz="1600" dirty="0"/>
          </a:p>
          <a:p>
            <a:r>
              <a:rPr lang="es-ES" sz="1600" dirty="0">
                <a:solidFill>
                  <a:srgbClr val="000000"/>
                </a:solidFill>
              </a:rPr>
              <a:t>Escriba aquí el texto…</a:t>
            </a:r>
            <a:endParaRPr lang="es-ES" sz="1600" dirty="0"/>
          </a:p>
          <a:p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12957453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>
            <a:extLst>
              <a:ext uri="{FF2B5EF4-FFF2-40B4-BE49-F238E27FC236}">
                <a16:creationId xmlns:a16="http://schemas.microsoft.com/office/drawing/2014/main" id="{39848463-C28F-C8F8-7DB0-6B79B7893DD1}"/>
              </a:ext>
            </a:extLst>
          </p:cNvPr>
          <p:cNvSpPr/>
          <p:nvPr/>
        </p:nvSpPr>
        <p:spPr>
          <a:xfrm>
            <a:off x="11626937" y="1423833"/>
            <a:ext cx="584524" cy="1392377"/>
          </a:xfrm>
          <a:prstGeom prst="rect">
            <a:avLst/>
          </a:prstGeom>
          <a:solidFill>
            <a:srgbClr val="EC6806"/>
          </a:solidFill>
          <a:ln>
            <a:solidFill>
              <a:srgbClr val="EC6806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D9A6C2F-D85E-12ED-294B-7BC861C24DA1}"/>
              </a:ext>
            </a:extLst>
          </p:cNvPr>
          <p:cNvSpPr/>
          <p:nvPr/>
        </p:nvSpPr>
        <p:spPr>
          <a:xfrm>
            <a:off x="0" y="4135299"/>
            <a:ext cx="584524" cy="1392377"/>
          </a:xfrm>
          <a:prstGeom prst="rect">
            <a:avLst/>
          </a:prstGeom>
          <a:solidFill>
            <a:srgbClr val="EC6806"/>
          </a:solidFill>
          <a:ln>
            <a:solidFill>
              <a:srgbClr val="EC6806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Marcador de texto 3">
            <a:extLst>
              <a:ext uri="{FF2B5EF4-FFF2-40B4-BE49-F238E27FC236}">
                <a16:creationId xmlns:a16="http://schemas.microsoft.com/office/drawing/2014/main" id="{0C8CA1A3-FBC2-594D-CF45-CEF28D6293E9}"/>
              </a:ext>
            </a:extLst>
          </p:cNvPr>
          <p:cNvSpPr txBox="1">
            <a:spLocks/>
          </p:cNvSpPr>
          <p:nvPr/>
        </p:nvSpPr>
        <p:spPr>
          <a:xfrm>
            <a:off x="2943517" y="2466109"/>
            <a:ext cx="2194357" cy="9628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01 </a:t>
            </a:r>
            <a:r>
              <a:rPr lang="es-ES" sz="1600" dirty="0">
                <a:solidFill>
                  <a:srgbClr val="000000"/>
                </a:solidFill>
              </a:rPr>
              <a:t>Escriba aquí el texto…</a:t>
            </a:r>
            <a:endParaRPr lang="es-ES" sz="1600" dirty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421842C8-8C74-2627-149C-3B91CF026186}"/>
              </a:ext>
            </a:extLst>
          </p:cNvPr>
          <p:cNvSpPr txBox="1">
            <a:spLocks/>
          </p:cNvSpPr>
          <p:nvPr/>
        </p:nvSpPr>
        <p:spPr>
          <a:xfrm>
            <a:off x="836613" y="848879"/>
            <a:ext cx="2751714" cy="74439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rgbClr val="EC6806"/>
                </a:solidFill>
              </a:rPr>
              <a:t>ESCRIBA AQUÍ SU TÍTULO 1</a:t>
            </a:r>
          </a:p>
        </p:txBody>
      </p:sp>
      <p:sp>
        <p:nvSpPr>
          <p:cNvPr id="10" name="Marcador de texto 3">
            <a:extLst>
              <a:ext uri="{FF2B5EF4-FFF2-40B4-BE49-F238E27FC236}">
                <a16:creationId xmlns:a16="http://schemas.microsoft.com/office/drawing/2014/main" id="{D967F177-FDE8-ABB2-FBB5-22FA74F278E1}"/>
              </a:ext>
            </a:extLst>
          </p:cNvPr>
          <p:cNvSpPr txBox="1">
            <a:spLocks/>
          </p:cNvSpPr>
          <p:nvPr/>
        </p:nvSpPr>
        <p:spPr>
          <a:xfrm>
            <a:off x="2943516" y="3868597"/>
            <a:ext cx="2194357" cy="9628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03 </a:t>
            </a:r>
            <a:r>
              <a:rPr lang="es-ES" sz="1600" dirty="0">
                <a:solidFill>
                  <a:srgbClr val="000000"/>
                </a:solidFill>
              </a:rPr>
              <a:t>Escriba aquí el texto…</a:t>
            </a:r>
            <a:endParaRPr lang="es-ES" sz="1600" dirty="0"/>
          </a:p>
        </p:txBody>
      </p:sp>
      <p:sp>
        <p:nvSpPr>
          <p:cNvPr id="11" name="Marcador de texto 3">
            <a:extLst>
              <a:ext uri="{FF2B5EF4-FFF2-40B4-BE49-F238E27FC236}">
                <a16:creationId xmlns:a16="http://schemas.microsoft.com/office/drawing/2014/main" id="{A3DDE836-AD1F-17F4-B183-00E9CB886DA9}"/>
              </a:ext>
            </a:extLst>
          </p:cNvPr>
          <p:cNvSpPr txBox="1">
            <a:spLocks/>
          </p:cNvSpPr>
          <p:nvPr/>
        </p:nvSpPr>
        <p:spPr>
          <a:xfrm>
            <a:off x="7525955" y="2466109"/>
            <a:ext cx="2194357" cy="9628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02 </a:t>
            </a:r>
            <a:r>
              <a:rPr lang="es-ES" sz="1600" dirty="0">
                <a:solidFill>
                  <a:srgbClr val="000000"/>
                </a:solidFill>
              </a:rPr>
              <a:t>Escriba aquí el texto…</a:t>
            </a:r>
            <a:endParaRPr lang="es-ES" sz="1600" dirty="0"/>
          </a:p>
          <a:p>
            <a:pPr marL="0" indent="0">
              <a:buNone/>
            </a:pPr>
            <a:endParaRPr lang="es-ES" sz="1200" dirty="0"/>
          </a:p>
        </p:txBody>
      </p:sp>
      <p:sp>
        <p:nvSpPr>
          <p:cNvPr id="12" name="Marcador de texto 3">
            <a:extLst>
              <a:ext uri="{FF2B5EF4-FFF2-40B4-BE49-F238E27FC236}">
                <a16:creationId xmlns:a16="http://schemas.microsoft.com/office/drawing/2014/main" id="{50676E94-6B86-7147-E777-638AF6FEBDBD}"/>
              </a:ext>
            </a:extLst>
          </p:cNvPr>
          <p:cNvSpPr txBox="1">
            <a:spLocks/>
          </p:cNvSpPr>
          <p:nvPr/>
        </p:nvSpPr>
        <p:spPr>
          <a:xfrm>
            <a:off x="7525955" y="3854457"/>
            <a:ext cx="2194357" cy="9628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04 </a:t>
            </a:r>
            <a:r>
              <a:rPr lang="es-ES" sz="1600" dirty="0">
                <a:solidFill>
                  <a:srgbClr val="000000"/>
                </a:solidFill>
              </a:rPr>
              <a:t>Escriba aquí el texto…</a:t>
            </a:r>
            <a:endParaRPr lang="es-ES" sz="1600" dirty="0"/>
          </a:p>
        </p:txBody>
      </p:sp>
      <p:pic>
        <p:nvPicPr>
          <p:cNvPr id="3" name="Gráfico 2" descr="Apretón de manos contorno">
            <a:extLst>
              <a:ext uri="{FF2B5EF4-FFF2-40B4-BE49-F238E27FC236}">
                <a16:creationId xmlns:a16="http://schemas.microsoft.com/office/drawing/2014/main" id="{921096D0-2442-D5C9-71D6-B957110FF2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444836" y="3002683"/>
            <a:ext cx="1302327" cy="1302327"/>
          </a:xfrm>
          <a:prstGeom prst="rect">
            <a:avLst/>
          </a:prstGeom>
        </p:spPr>
      </p:pic>
      <p:pic>
        <p:nvPicPr>
          <p:cNvPr id="5" name="Marcador de contenido 5" descr="Imagen que contiene flor, tabla">
            <a:extLst>
              <a:ext uri="{FF2B5EF4-FFF2-40B4-BE49-F238E27FC236}">
                <a16:creationId xmlns:a16="http://schemas.microsoft.com/office/drawing/2014/main" id="{00DBD801-0960-92A2-D715-0091B24F20D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126" y="177546"/>
            <a:ext cx="1521881" cy="600743"/>
          </a:xfrm>
          <a:prstGeom prst="rect">
            <a:avLst/>
          </a:prstGeom>
        </p:spPr>
      </p:pic>
      <p:pic>
        <p:nvPicPr>
          <p:cNvPr id="6" name="Imagen 5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E8125183-D295-1273-8813-94A943C21C8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3827" y="-49548"/>
            <a:ext cx="1329351" cy="996527"/>
          </a:xfrm>
          <a:prstGeom prst="rect">
            <a:avLst/>
          </a:prstGeom>
        </p:spPr>
      </p:pic>
      <p:pic>
        <p:nvPicPr>
          <p:cNvPr id="13" name="Imagen 12" descr="Logotipo&#10;&#10;Descripción generada automáticamente">
            <a:extLst>
              <a:ext uri="{FF2B5EF4-FFF2-40B4-BE49-F238E27FC236}">
                <a16:creationId xmlns:a16="http://schemas.microsoft.com/office/drawing/2014/main" id="{2B4EEAE5-C864-F9D6-1091-602E0C8A39B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8998" y="58654"/>
            <a:ext cx="1040669" cy="78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2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id="{421842C8-8C74-2627-149C-3B91CF026186}"/>
              </a:ext>
            </a:extLst>
          </p:cNvPr>
          <p:cNvSpPr txBox="1">
            <a:spLocks/>
          </p:cNvSpPr>
          <p:nvPr/>
        </p:nvSpPr>
        <p:spPr>
          <a:xfrm>
            <a:off x="836612" y="848879"/>
            <a:ext cx="10491788" cy="7443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700" dirty="0">
                <a:solidFill>
                  <a:srgbClr val="EC6806"/>
                </a:solidFill>
              </a:rPr>
              <a:t>ESCRIBA AQUÍ SU TÍTIULO 1</a:t>
            </a:r>
          </a:p>
        </p:txBody>
      </p:sp>
      <p:pic>
        <p:nvPicPr>
          <p:cNvPr id="4" name="Gráfico 3" descr="Lista de comprobación contorno">
            <a:extLst>
              <a:ext uri="{FF2B5EF4-FFF2-40B4-BE49-F238E27FC236}">
                <a16:creationId xmlns:a16="http://schemas.microsoft.com/office/drawing/2014/main" id="{791E2FD3-92B6-807C-14FD-2720862F42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870808" y="2536918"/>
            <a:ext cx="745067" cy="745067"/>
          </a:xfrm>
          <a:prstGeom prst="rect">
            <a:avLst/>
          </a:prstGeom>
        </p:spPr>
      </p:pic>
      <p:pic>
        <p:nvPicPr>
          <p:cNvPr id="14" name="Gráfico 13" descr="Usuarios contorno">
            <a:extLst>
              <a:ext uri="{FF2B5EF4-FFF2-40B4-BE49-F238E27FC236}">
                <a16:creationId xmlns:a16="http://schemas.microsoft.com/office/drawing/2014/main" id="{90B32B4A-CA31-B1B2-EEE8-4CA7DC67CFF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6142" y="1713924"/>
            <a:ext cx="914400" cy="914400"/>
          </a:xfrm>
          <a:prstGeom prst="rect">
            <a:avLst/>
          </a:prstGeom>
        </p:spPr>
      </p:pic>
      <p:sp>
        <p:nvSpPr>
          <p:cNvPr id="15" name="Marcador de texto 3">
            <a:extLst>
              <a:ext uri="{FF2B5EF4-FFF2-40B4-BE49-F238E27FC236}">
                <a16:creationId xmlns:a16="http://schemas.microsoft.com/office/drawing/2014/main" id="{E9C1D88C-69FB-A937-2F66-6A8FB5B76ED2}"/>
              </a:ext>
            </a:extLst>
          </p:cNvPr>
          <p:cNvSpPr txBox="1">
            <a:spLocks/>
          </p:cNvSpPr>
          <p:nvPr/>
        </p:nvSpPr>
        <p:spPr>
          <a:xfrm>
            <a:off x="1870808" y="3429000"/>
            <a:ext cx="914400" cy="9628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200" b="1" dirty="0">
                <a:solidFill>
                  <a:srgbClr val="000000"/>
                </a:solidFill>
                <a:highlight>
                  <a:srgbClr val="FFFF00"/>
                </a:highlight>
              </a:rPr>
              <a:t>Coloque aquí sus iconos del mismo estilo</a:t>
            </a:r>
            <a:endParaRPr lang="es-ES" sz="1200" dirty="0">
              <a:highlight>
                <a:srgbClr val="FFFF00"/>
              </a:highlight>
            </a:endParaRPr>
          </a:p>
        </p:txBody>
      </p:sp>
      <p:sp>
        <p:nvSpPr>
          <p:cNvPr id="8" name="Marcador de texto 3">
            <a:extLst>
              <a:ext uri="{FF2B5EF4-FFF2-40B4-BE49-F238E27FC236}">
                <a16:creationId xmlns:a16="http://schemas.microsoft.com/office/drawing/2014/main" id="{0C8CA1A3-FBC2-594D-CF45-CEF28D6293E9}"/>
              </a:ext>
            </a:extLst>
          </p:cNvPr>
          <p:cNvSpPr txBox="1">
            <a:spLocks/>
          </p:cNvSpPr>
          <p:nvPr/>
        </p:nvSpPr>
        <p:spPr>
          <a:xfrm>
            <a:off x="2700542" y="1995052"/>
            <a:ext cx="8412217" cy="34073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800" b="1" i="0" dirty="0">
                <a:solidFill>
                  <a:srgbClr val="000000"/>
                </a:solidFill>
                <a:effectLst/>
                <a:latin typeface="+mj-lt"/>
              </a:rPr>
              <a:t>1) </a:t>
            </a:r>
            <a:r>
              <a:rPr lang="es-ES" sz="1800" b="0" i="0" dirty="0">
                <a:solidFill>
                  <a:srgbClr val="000000"/>
                </a:solidFill>
                <a:effectLst/>
                <a:latin typeface="+mj-lt"/>
              </a:rPr>
              <a:t>Escriba aquí el texto...</a:t>
            </a:r>
          </a:p>
          <a:p>
            <a:endParaRPr lang="es-ES" sz="1800" dirty="0">
              <a:solidFill>
                <a:srgbClr val="000000"/>
              </a:solidFill>
              <a:effectLst/>
              <a:latin typeface="+mj-lt"/>
            </a:endParaRPr>
          </a:p>
          <a:p>
            <a:r>
              <a:rPr lang="es-ES" sz="1800" b="1" i="0" dirty="0">
                <a:solidFill>
                  <a:srgbClr val="000000"/>
                </a:solidFill>
                <a:effectLst/>
                <a:latin typeface="+mj-lt"/>
              </a:rPr>
              <a:t>2)</a:t>
            </a:r>
            <a:r>
              <a:rPr lang="es-ES" sz="1800" b="0" i="0" dirty="0">
                <a:solidFill>
                  <a:srgbClr val="000000"/>
                </a:solidFill>
                <a:effectLst/>
                <a:latin typeface="+mj-lt"/>
              </a:rPr>
              <a:t> Escriba aquí el texto...</a:t>
            </a:r>
          </a:p>
          <a:p>
            <a:endParaRPr lang="es-ES" sz="1800" dirty="0">
              <a:solidFill>
                <a:srgbClr val="000000"/>
              </a:solidFill>
              <a:effectLst/>
              <a:latin typeface="+mj-lt"/>
            </a:endParaRPr>
          </a:p>
          <a:p>
            <a:r>
              <a:rPr lang="es-ES" sz="1800" b="1" i="0" dirty="0">
                <a:solidFill>
                  <a:srgbClr val="000000"/>
                </a:solidFill>
                <a:effectLst/>
                <a:latin typeface="+mj-lt"/>
              </a:rPr>
              <a:t>3)</a:t>
            </a:r>
            <a:r>
              <a:rPr lang="es-ES" sz="1800" b="0" i="0" dirty="0">
                <a:solidFill>
                  <a:srgbClr val="000000"/>
                </a:solidFill>
                <a:effectLst/>
                <a:latin typeface="+mj-lt"/>
              </a:rPr>
              <a:t> Escriba aquí el texto...</a:t>
            </a:r>
          </a:p>
          <a:p>
            <a:endParaRPr lang="es-ES" sz="1800" dirty="0">
              <a:solidFill>
                <a:srgbClr val="000000"/>
              </a:solidFill>
              <a:effectLst/>
              <a:latin typeface="+mj-lt"/>
            </a:endParaRPr>
          </a:p>
          <a:p>
            <a:r>
              <a:rPr lang="es-ES" sz="1800" b="1" i="0" dirty="0">
                <a:solidFill>
                  <a:srgbClr val="000000"/>
                </a:solidFill>
                <a:effectLst/>
                <a:latin typeface="+mj-lt"/>
              </a:rPr>
              <a:t>4)</a:t>
            </a:r>
            <a:r>
              <a:rPr lang="es-ES" sz="1800" b="0" i="0" dirty="0">
                <a:solidFill>
                  <a:srgbClr val="000000"/>
                </a:solidFill>
                <a:effectLst/>
                <a:latin typeface="+mj-lt"/>
              </a:rPr>
              <a:t> Escriba aquí el texto...</a:t>
            </a:r>
          </a:p>
          <a:p>
            <a:endParaRPr lang="es-ES" sz="1800" dirty="0">
              <a:solidFill>
                <a:srgbClr val="000000"/>
              </a:solidFill>
              <a:effectLst/>
              <a:latin typeface="+mj-lt"/>
            </a:endParaRPr>
          </a:p>
          <a:p>
            <a:r>
              <a:rPr lang="es-ES" sz="1800" b="1" i="0" dirty="0">
                <a:solidFill>
                  <a:srgbClr val="000000"/>
                </a:solidFill>
                <a:effectLst/>
                <a:latin typeface="+mj-lt"/>
              </a:rPr>
              <a:t>5)</a:t>
            </a:r>
            <a:r>
              <a:rPr lang="es-ES" sz="1800" b="0" i="0" dirty="0">
                <a:solidFill>
                  <a:srgbClr val="000000"/>
                </a:solidFill>
                <a:effectLst/>
                <a:latin typeface="+mj-lt"/>
              </a:rPr>
              <a:t> Escriba aquí el texto...</a:t>
            </a:r>
            <a:endParaRPr lang="es-ES" sz="1200" dirty="0"/>
          </a:p>
        </p:txBody>
      </p:sp>
      <p:pic>
        <p:nvPicPr>
          <p:cNvPr id="5" name="Marcador de contenido 5" descr="Imagen que contiene flor, tabla">
            <a:extLst>
              <a:ext uri="{FF2B5EF4-FFF2-40B4-BE49-F238E27FC236}">
                <a16:creationId xmlns:a16="http://schemas.microsoft.com/office/drawing/2014/main" id="{62A13768-916F-2F3F-817D-7EA92DE320B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126" y="177546"/>
            <a:ext cx="1521881" cy="600743"/>
          </a:xfrm>
          <a:prstGeom prst="rect">
            <a:avLst/>
          </a:prstGeom>
        </p:spPr>
      </p:pic>
      <p:pic>
        <p:nvPicPr>
          <p:cNvPr id="6" name="Imagen 5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DEE5BAD-BA08-0F65-4745-C5791F32392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3827" y="-49548"/>
            <a:ext cx="1329351" cy="996527"/>
          </a:xfrm>
          <a:prstGeom prst="rect">
            <a:avLst/>
          </a:prstGeom>
        </p:spPr>
      </p:pic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5DDC90DD-9EFC-E8E0-45C7-3613252EDAF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8998" y="58654"/>
            <a:ext cx="1040669" cy="78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139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>
            <a:extLst>
              <a:ext uri="{FF2B5EF4-FFF2-40B4-BE49-F238E27FC236}">
                <a16:creationId xmlns:a16="http://schemas.microsoft.com/office/drawing/2014/main" id="{39848463-C28F-C8F8-7DB0-6B79B7893D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629667" y="1451265"/>
            <a:ext cx="562333" cy="1392377"/>
          </a:xfrm>
          <a:prstGeom prst="rect">
            <a:avLst/>
          </a:prstGeom>
          <a:solidFill>
            <a:srgbClr val="EC6806"/>
          </a:solidFill>
          <a:ln>
            <a:solidFill>
              <a:srgbClr val="EC6806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D9A6C2F-D85E-12ED-294B-7BC861C24DA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4135299"/>
            <a:ext cx="584524" cy="1392377"/>
          </a:xfrm>
          <a:prstGeom prst="rect">
            <a:avLst/>
          </a:prstGeom>
          <a:solidFill>
            <a:srgbClr val="EC6806"/>
          </a:solidFill>
          <a:ln>
            <a:solidFill>
              <a:srgbClr val="EC6806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421842C8-8C74-2627-149C-3B91CF026186}"/>
              </a:ext>
            </a:extLst>
          </p:cNvPr>
          <p:cNvSpPr txBox="1">
            <a:spLocks/>
          </p:cNvSpPr>
          <p:nvPr/>
        </p:nvSpPr>
        <p:spPr>
          <a:xfrm rot="19990273">
            <a:off x="1643444" y="2222238"/>
            <a:ext cx="2699117" cy="2462340"/>
          </a:xfrm>
          <a:prstGeom prst="rect">
            <a:avLst/>
          </a:prstGeom>
        </p:spPr>
        <p:txBody>
          <a:bodyPr vert="horz" lIns="91440" tIns="45720" rIns="91440" bIns="45720" rtlCol="0" anchor="b">
            <a:prstTxWarp prst="textCircl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dirty="0"/>
              <a:t>ESCRIBA AQUÍ EL TEXTO… 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6CD1233D-FCE3-51A1-576D-F6BEAC17AB60}"/>
              </a:ext>
            </a:extLst>
          </p:cNvPr>
          <p:cNvSpPr/>
          <p:nvPr/>
        </p:nvSpPr>
        <p:spPr>
          <a:xfrm>
            <a:off x="1905166" y="2410398"/>
            <a:ext cx="2355273" cy="2355273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893250D5-1299-9B39-950D-8549B2368F30}"/>
              </a:ext>
            </a:extLst>
          </p:cNvPr>
          <p:cNvSpPr/>
          <p:nvPr/>
        </p:nvSpPr>
        <p:spPr>
          <a:xfrm>
            <a:off x="5242628" y="2410398"/>
            <a:ext cx="2355273" cy="2355273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71C8DF1A-0879-875D-91FD-A45B47C1BFB8}"/>
              </a:ext>
            </a:extLst>
          </p:cNvPr>
          <p:cNvSpPr/>
          <p:nvPr/>
        </p:nvSpPr>
        <p:spPr>
          <a:xfrm>
            <a:off x="8447660" y="2410397"/>
            <a:ext cx="2355273" cy="2355273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F1884627-75A2-278F-BC0D-785A16E24692}"/>
              </a:ext>
            </a:extLst>
          </p:cNvPr>
          <p:cNvSpPr txBox="1">
            <a:spLocks/>
          </p:cNvSpPr>
          <p:nvPr/>
        </p:nvSpPr>
        <p:spPr>
          <a:xfrm>
            <a:off x="989013" y="1001279"/>
            <a:ext cx="2751714" cy="74439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rgbClr val="EC6806"/>
                </a:solidFill>
              </a:rPr>
              <a:t>ESCRIBE TU TÍTULO AQUÍ 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E698A94A-995C-B703-3641-5C5B7D38D715}"/>
              </a:ext>
            </a:extLst>
          </p:cNvPr>
          <p:cNvSpPr txBox="1">
            <a:spLocks/>
          </p:cNvSpPr>
          <p:nvPr/>
        </p:nvSpPr>
        <p:spPr>
          <a:xfrm rot="19990273">
            <a:off x="5004491" y="2222238"/>
            <a:ext cx="2699117" cy="2462340"/>
          </a:xfrm>
          <a:prstGeom prst="rect">
            <a:avLst/>
          </a:prstGeom>
        </p:spPr>
        <p:txBody>
          <a:bodyPr vert="horz" lIns="91440" tIns="45720" rIns="91440" bIns="45720" rtlCol="0" anchor="b">
            <a:prstTxWarp prst="textCircl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dirty="0"/>
              <a:t>ESCRIBA AQUÍ EL TEXTO… 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6FDD66F8-933E-88CA-0CA7-43EFD4FB7344}"/>
              </a:ext>
            </a:extLst>
          </p:cNvPr>
          <p:cNvSpPr txBox="1">
            <a:spLocks/>
          </p:cNvSpPr>
          <p:nvPr/>
        </p:nvSpPr>
        <p:spPr>
          <a:xfrm rot="19990273">
            <a:off x="8164306" y="2222239"/>
            <a:ext cx="2699117" cy="2462340"/>
          </a:xfrm>
          <a:prstGeom prst="rect">
            <a:avLst/>
          </a:prstGeom>
        </p:spPr>
        <p:txBody>
          <a:bodyPr vert="horz" lIns="91440" tIns="45720" rIns="91440" bIns="45720" rtlCol="0" anchor="b">
            <a:prstTxWarp prst="textCircl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dirty="0"/>
              <a:t>ESCRIBA AQUÍ EL TEXTO… </a:t>
            </a: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4539AB7A-1129-0D8B-8283-2447BE8A9EB7}"/>
              </a:ext>
            </a:extLst>
          </p:cNvPr>
          <p:cNvSpPr txBox="1">
            <a:spLocks/>
          </p:cNvSpPr>
          <p:nvPr/>
        </p:nvSpPr>
        <p:spPr>
          <a:xfrm>
            <a:off x="2159747" y="3183373"/>
            <a:ext cx="1867744" cy="7443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dirty="0">
                <a:solidFill>
                  <a:schemeClr val="bg1"/>
                </a:solidFill>
              </a:rPr>
              <a:t>IMAGEN</a:t>
            </a: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32B863BB-9EDA-6998-AFF6-36866932D0D9}"/>
              </a:ext>
            </a:extLst>
          </p:cNvPr>
          <p:cNvSpPr txBox="1">
            <a:spLocks/>
          </p:cNvSpPr>
          <p:nvPr/>
        </p:nvSpPr>
        <p:spPr>
          <a:xfrm>
            <a:off x="5499604" y="3183374"/>
            <a:ext cx="1867744" cy="7443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dirty="0">
                <a:solidFill>
                  <a:schemeClr val="bg1"/>
                </a:solidFill>
              </a:rPr>
              <a:t>IMAGEN</a:t>
            </a: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34C2D7D4-7F2B-ABF9-2E1B-4FC0FEF2AB30}"/>
              </a:ext>
            </a:extLst>
          </p:cNvPr>
          <p:cNvSpPr txBox="1">
            <a:spLocks/>
          </p:cNvSpPr>
          <p:nvPr/>
        </p:nvSpPr>
        <p:spPr>
          <a:xfrm>
            <a:off x="8707640" y="3183374"/>
            <a:ext cx="1867744" cy="7443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dirty="0">
                <a:solidFill>
                  <a:schemeClr val="bg1"/>
                </a:solidFill>
              </a:rPr>
              <a:t>IMAGEN</a:t>
            </a:r>
          </a:p>
        </p:txBody>
      </p:sp>
      <p:pic>
        <p:nvPicPr>
          <p:cNvPr id="8" name="Marcador de contenido 5" descr="Imagen que contiene flor, tabla">
            <a:extLst>
              <a:ext uri="{FF2B5EF4-FFF2-40B4-BE49-F238E27FC236}">
                <a16:creationId xmlns:a16="http://schemas.microsoft.com/office/drawing/2014/main" id="{5ABBBF0F-E64C-AA83-A1CB-95D4EE81425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126" y="177546"/>
            <a:ext cx="1521881" cy="600743"/>
          </a:xfrm>
          <a:prstGeom prst="rect">
            <a:avLst/>
          </a:prstGeom>
        </p:spPr>
      </p:pic>
      <p:pic>
        <p:nvPicPr>
          <p:cNvPr id="10" name="Imagen 9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832EABBC-971F-4CF9-6DFA-8CBB8C7F004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3827" y="-49548"/>
            <a:ext cx="1329351" cy="996527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A9D35C83-04F5-2EF0-E320-32CD977483F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8998" y="58654"/>
            <a:ext cx="1040669" cy="78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3979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89414-DEBC-4C66-73CD-2AA7932EA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Diagrama, Escala de tiempo&#10;&#10;Descripción generada automáticamente">
            <a:extLst>
              <a:ext uri="{FF2B5EF4-FFF2-40B4-BE49-F238E27FC236}">
                <a16:creationId xmlns:a16="http://schemas.microsoft.com/office/drawing/2014/main" id="{C2B28BEC-B72A-BE7E-4FF2-A3ECAE5A25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9" t="3839" b="3372"/>
          <a:stretch/>
        </p:blipFill>
        <p:spPr>
          <a:xfrm>
            <a:off x="5132884" y="0"/>
            <a:ext cx="7059114" cy="6858000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175E7D49-66E9-E9CF-534D-0591926C05BA}"/>
              </a:ext>
            </a:extLst>
          </p:cNvPr>
          <p:cNvSpPr/>
          <p:nvPr/>
        </p:nvSpPr>
        <p:spPr>
          <a:xfrm>
            <a:off x="0" y="0"/>
            <a:ext cx="5132884" cy="6857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3" name="Marcador de contenido 5" descr="Imagen que contiene flor, tabla">
            <a:extLst>
              <a:ext uri="{FF2B5EF4-FFF2-40B4-BE49-F238E27FC236}">
                <a16:creationId xmlns:a16="http://schemas.microsoft.com/office/drawing/2014/main" id="{3AB189A3-898D-9C26-FFBC-F02F7AF266C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82" y="335908"/>
            <a:ext cx="1521881" cy="600743"/>
          </a:xfrm>
          <a:prstGeom prst="rect">
            <a:avLst/>
          </a:prstGeom>
        </p:spPr>
      </p:pic>
      <p:pic>
        <p:nvPicPr>
          <p:cNvPr id="24" name="Imagen 23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88680A7-B80D-0D68-0D71-30C323B7B32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483" y="108814"/>
            <a:ext cx="1329351" cy="996527"/>
          </a:xfrm>
          <a:prstGeom prst="rect">
            <a:avLst/>
          </a:prstGeom>
        </p:spPr>
      </p:pic>
      <p:pic>
        <p:nvPicPr>
          <p:cNvPr id="25" name="Imagen 24" descr="Logotipo&#10;&#10;Descripción generada automáticamente">
            <a:extLst>
              <a:ext uri="{FF2B5EF4-FFF2-40B4-BE49-F238E27FC236}">
                <a16:creationId xmlns:a16="http://schemas.microsoft.com/office/drawing/2014/main" id="{BE7E0EDA-FF0E-FB93-BF95-99744DAEA19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654" y="217016"/>
            <a:ext cx="1040669" cy="780121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61E0DE76-CAC0-9C3D-07AB-AFFE9C66FF4E}"/>
              </a:ext>
            </a:extLst>
          </p:cNvPr>
          <p:cNvSpPr/>
          <p:nvPr/>
        </p:nvSpPr>
        <p:spPr>
          <a:xfrm>
            <a:off x="852281" y="1520983"/>
            <a:ext cx="3857042" cy="42370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COLOCAR AQUÍ </a:t>
            </a:r>
          </a:p>
          <a:p>
            <a:pPr algn="ctr"/>
            <a:r>
              <a:rPr lang="es-ES" dirty="0">
                <a:solidFill>
                  <a:schemeClr val="tx1"/>
                </a:solidFill>
              </a:rPr>
              <a:t>EL CÓDIGO QR</a:t>
            </a:r>
          </a:p>
        </p:txBody>
      </p:sp>
    </p:spTree>
    <p:extLst>
      <p:ext uri="{BB962C8B-B14F-4D97-AF65-F5344CB8AC3E}">
        <p14:creationId xmlns:p14="http://schemas.microsoft.com/office/powerpoint/2010/main" val="1755380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77ABA3-140C-92DF-92E0-9C0674C33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700" dirty="0">
                <a:solidFill>
                  <a:srgbClr val="EC6806"/>
                </a:solidFill>
              </a:rPr>
              <a:t>ESCRIBA AQUÍ SU TÍTULO</a:t>
            </a:r>
            <a:br>
              <a:rPr lang="es-ES" sz="1100" dirty="0">
                <a:solidFill>
                  <a:srgbClr val="EC6806"/>
                </a:solidFill>
              </a:rPr>
            </a:br>
            <a:endParaRPr lang="es-ES" sz="2700" dirty="0">
              <a:solidFill>
                <a:srgbClr val="EC6806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99F5925-4925-7D61-F4DB-52E413DF2A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sz="2000" b="0" dirty="0"/>
              <a:t>ESCRIBA AQUÍ SU TÍTULO 2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C4C3E9B-0EB1-10CE-9F94-C93C106624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93561"/>
            <a:ext cx="5157787" cy="3596101"/>
          </a:xfrm>
        </p:spPr>
        <p:txBody>
          <a:bodyPr>
            <a:normAutofit/>
          </a:bodyPr>
          <a:lstStyle/>
          <a:p>
            <a:r>
              <a:rPr lang="es-ES" sz="1600" dirty="0"/>
              <a:t>Escriba aquí el texto…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A19EB68-4865-A54D-FDA8-D61FBBBA77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s-ES" sz="2000" b="0" dirty="0"/>
              <a:t>ESCRIBA AQUÍ SU TÍTULO 2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B992A8A-A6D3-9EC9-CA49-2F7E4AFE6A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93561"/>
            <a:ext cx="5183188" cy="3596101"/>
          </a:xfrm>
        </p:spPr>
        <p:txBody>
          <a:bodyPr>
            <a:normAutofit/>
          </a:bodyPr>
          <a:lstStyle/>
          <a:p>
            <a:r>
              <a:rPr lang="es-ES" sz="1600" dirty="0"/>
              <a:t>Escriba aquí el texto…</a:t>
            </a:r>
          </a:p>
        </p:txBody>
      </p:sp>
      <p:pic>
        <p:nvPicPr>
          <p:cNvPr id="7" name="Marcador de contenido 5" descr="Imagen que contiene flor, tabla">
            <a:extLst>
              <a:ext uri="{FF2B5EF4-FFF2-40B4-BE49-F238E27FC236}">
                <a16:creationId xmlns:a16="http://schemas.microsoft.com/office/drawing/2014/main" id="{4FD13BC4-65A4-C12E-E449-FB05B99D1E2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126" y="177546"/>
            <a:ext cx="1521881" cy="600743"/>
          </a:xfrm>
          <a:prstGeom prst="rect">
            <a:avLst/>
          </a:prstGeom>
        </p:spPr>
      </p:pic>
      <p:pic>
        <p:nvPicPr>
          <p:cNvPr id="8" name="Imagen 7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55721BAF-21E9-C667-5A89-98C4ABB02A3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3827" y="-49548"/>
            <a:ext cx="1329351" cy="996527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74F26DB8-D805-99A8-3F52-BD343A986D4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8998" y="58654"/>
            <a:ext cx="1040669" cy="78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428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D2B5B-23D9-2A34-0D62-05B36B866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6A5B55-A7FA-B039-A5E8-F7F0BF67D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700" dirty="0">
                <a:solidFill>
                  <a:srgbClr val="EC6806"/>
                </a:solidFill>
              </a:rPr>
              <a:t>ESCRIBA AQUÍ SU TÍTULO 1</a:t>
            </a:r>
            <a:br>
              <a:rPr lang="es-ES" sz="1100" dirty="0">
                <a:solidFill>
                  <a:srgbClr val="EC6806"/>
                </a:solidFill>
              </a:rPr>
            </a:br>
            <a:endParaRPr lang="es-ES" sz="2700" dirty="0">
              <a:solidFill>
                <a:srgbClr val="EC6806"/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E944FA-85F2-2DE3-C9E2-DBC5F4C739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10512424" cy="823912"/>
          </a:xfrm>
        </p:spPr>
        <p:txBody>
          <a:bodyPr>
            <a:normAutofit/>
          </a:bodyPr>
          <a:lstStyle/>
          <a:p>
            <a:r>
              <a:rPr lang="es-ES" sz="2000" b="0" dirty="0"/>
              <a:t>ESCRIBA AQUÍ SU TÍTULO 2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F1253C4-C5EC-C1D5-3FF9-4AD8AA9624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93561"/>
            <a:ext cx="10512424" cy="3596101"/>
          </a:xfrm>
        </p:spPr>
        <p:txBody>
          <a:bodyPr>
            <a:normAutofit/>
          </a:bodyPr>
          <a:lstStyle/>
          <a:p>
            <a:r>
              <a:rPr lang="es-ES" sz="1600" dirty="0"/>
              <a:t>Escriba aquí el texto…</a:t>
            </a:r>
          </a:p>
        </p:txBody>
      </p:sp>
      <p:pic>
        <p:nvPicPr>
          <p:cNvPr id="7" name="Marcador de contenido 5" descr="Imagen que contiene flor, tabla">
            <a:extLst>
              <a:ext uri="{FF2B5EF4-FFF2-40B4-BE49-F238E27FC236}">
                <a16:creationId xmlns:a16="http://schemas.microsoft.com/office/drawing/2014/main" id="{4D2A55E9-EE14-7A5D-71B1-C930D3D1635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126" y="177546"/>
            <a:ext cx="1521881" cy="600743"/>
          </a:xfrm>
          <a:prstGeom prst="rect">
            <a:avLst/>
          </a:prstGeom>
        </p:spPr>
      </p:pic>
      <p:pic>
        <p:nvPicPr>
          <p:cNvPr id="8" name="Imagen 7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2F784B7F-3FB6-2957-9D66-23288C58DCA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3827" y="-49548"/>
            <a:ext cx="1329351" cy="996527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E183305F-287D-7E44-06A6-4548027F47D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8998" y="58654"/>
            <a:ext cx="1040669" cy="78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257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>
            <a:extLst>
              <a:ext uri="{FF2B5EF4-FFF2-40B4-BE49-F238E27FC236}">
                <a16:creationId xmlns:a16="http://schemas.microsoft.com/office/drawing/2014/main" id="{976DBCE0-1ECF-DF3F-F1F3-0AFC29E8643E}"/>
              </a:ext>
            </a:extLst>
          </p:cNvPr>
          <p:cNvSpPr/>
          <p:nvPr/>
        </p:nvSpPr>
        <p:spPr>
          <a:xfrm>
            <a:off x="-1" y="1399309"/>
            <a:ext cx="7758545" cy="457669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208CBC8-1B6C-130B-D383-E34152936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0880" y="570850"/>
            <a:ext cx="5685703" cy="713509"/>
          </a:xfrm>
        </p:spPr>
        <p:txBody>
          <a:bodyPr>
            <a:normAutofit/>
          </a:bodyPr>
          <a:lstStyle/>
          <a:p>
            <a:r>
              <a:rPr lang="es-ES" sz="2700" dirty="0">
                <a:solidFill>
                  <a:srgbClr val="EC6806"/>
                </a:solidFill>
              </a:rPr>
              <a:t>ESCRIBA AQUÍ SU TÍTULO 1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3389675-D907-0C31-A3B0-8F04143A88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half" idx="2"/>
          </p:nvPr>
        </p:nvSpPr>
        <p:spPr>
          <a:xfrm>
            <a:off x="6818890" y="2628900"/>
            <a:ext cx="3835255" cy="1600200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Hkjcbsdjvbwkejvojsdnovjojdvnoknslvnlsdnvlknsdlkvnlskdnvlkndlsvknlsdnvl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B810DCB-1C39-1793-79BE-019A89D8D9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677890" y="2189018"/>
            <a:ext cx="4073237" cy="247996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/>
              <a:t>Escriba el texto en el rectángulo negro</a:t>
            </a:r>
          </a:p>
          <a:p>
            <a:pPr algn="ctr"/>
            <a:r>
              <a:rPr lang="es-ES" sz="1600" dirty="0"/>
              <a:t>Escriba el texto en el rectángulo negro</a:t>
            </a:r>
          </a:p>
          <a:p>
            <a:pPr algn="ctr"/>
            <a:r>
              <a:rPr lang="es-ES" sz="1600" dirty="0"/>
              <a:t>Escriba el texto en el rectángulo negro</a:t>
            </a:r>
          </a:p>
          <a:p>
            <a:pPr algn="ctr"/>
            <a:r>
              <a:rPr lang="es-ES" sz="1600" dirty="0"/>
              <a:t>Escriba el texto en el rectángulo negro</a:t>
            </a:r>
          </a:p>
          <a:p>
            <a:pPr algn="ctr"/>
            <a:r>
              <a:rPr lang="es-ES" sz="1600" dirty="0"/>
              <a:t>Escriba el texto en el rectángulo negro</a:t>
            </a:r>
          </a:p>
          <a:p>
            <a:pPr algn="ctr"/>
            <a:r>
              <a:rPr lang="es-ES" sz="1600" dirty="0"/>
              <a:t>Escriba el texto en el rectángulo negro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C629206-A285-349F-9CC4-994D5BD110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545622" y="2732808"/>
            <a:ext cx="665840" cy="1392381"/>
          </a:xfrm>
          <a:prstGeom prst="rect">
            <a:avLst/>
          </a:prstGeom>
          <a:solidFill>
            <a:srgbClr val="EC6806"/>
          </a:solidFill>
          <a:ln>
            <a:solidFill>
              <a:srgbClr val="EC6806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9" name="Marcador de contenido 5" descr="Imagen que contiene flor, tabla">
            <a:extLst>
              <a:ext uri="{FF2B5EF4-FFF2-40B4-BE49-F238E27FC236}">
                <a16:creationId xmlns:a16="http://schemas.microsoft.com/office/drawing/2014/main" id="{D827A807-7396-F455-61C1-0FE208B353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126" y="177546"/>
            <a:ext cx="1521881" cy="600743"/>
          </a:xfrm>
          <a:prstGeom prst="rect">
            <a:avLst/>
          </a:prstGeom>
        </p:spPr>
      </p:pic>
      <p:sp>
        <p:nvSpPr>
          <p:cNvPr id="17" name="Marcador de texto 3">
            <a:extLst>
              <a:ext uri="{FF2B5EF4-FFF2-40B4-BE49-F238E27FC236}">
                <a16:creationId xmlns:a16="http://schemas.microsoft.com/office/drawing/2014/main" id="{661536B5-686B-30E4-8915-B5CA2A3DEFAE}"/>
              </a:ext>
            </a:extLst>
          </p:cNvPr>
          <p:cNvSpPr txBox="1">
            <a:spLocks/>
          </p:cNvSpPr>
          <p:nvPr/>
        </p:nvSpPr>
        <p:spPr>
          <a:xfrm>
            <a:off x="0" y="3174098"/>
            <a:ext cx="7758544" cy="5098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dirty="0">
                <a:solidFill>
                  <a:schemeClr val="bg1"/>
                </a:solidFill>
              </a:rPr>
              <a:t>Coloque la imagen en el rectángulo gris</a:t>
            </a:r>
          </a:p>
        </p:txBody>
      </p:sp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0961CB1A-8457-454F-EB65-EC4D9A5A11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3827" y="-49548"/>
            <a:ext cx="1329351" cy="996527"/>
          </a:xfrm>
          <a:prstGeom prst="rect">
            <a:avLst/>
          </a:prstGeom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559131C9-9CC4-6A99-7264-96726E2CDB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8998" y="58654"/>
            <a:ext cx="1040669" cy="78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949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ángulo 25">
            <a:extLst>
              <a:ext uri="{FF2B5EF4-FFF2-40B4-BE49-F238E27FC236}">
                <a16:creationId xmlns:a16="http://schemas.microsoft.com/office/drawing/2014/main" id="{07C93214-FBFB-A786-8FF5-319B93A0DAC2}"/>
              </a:ext>
            </a:extLst>
          </p:cNvPr>
          <p:cNvSpPr/>
          <p:nvPr/>
        </p:nvSpPr>
        <p:spPr>
          <a:xfrm>
            <a:off x="9141993" y="2007036"/>
            <a:ext cx="1386778" cy="1392377"/>
          </a:xfrm>
          <a:prstGeom prst="rect">
            <a:avLst/>
          </a:prstGeom>
          <a:solidFill>
            <a:srgbClr val="EC6806"/>
          </a:solidFill>
          <a:ln>
            <a:solidFill>
              <a:srgbClr val="EC6806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32FEF11-E1B6-E896-4460-822F610007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2970212" cy="962891"/>
          </a:xfrm>
        </p:spPr>
        <p:txBody>
          <a:bodyPr>
            <a:normAutofit/>
          </a:bodyPr>
          <a:lstStyle/>
          <a:p>
            <a:r>
              <a:rPr lang="es-ES" b="1" i="0" dirty="0">
                <a:solidFill>
                  <a:srgbClr val="000000"/>
                </a:solidFill>
                <a:effectLst/>
              </a:rPr>
              <a:t>01 </a:t>
            </a:r>
            <a:r>
              <a:rPr lang="es-ES" b="0" i="0" dirty="0">
                <a:solidFill>
                  <a:srgbClr val="000000"/>
                </a:solidFill>
                <a:effectLst/>
              </a:rPr>
              <a:t>Escriba aquí el texto…</a:t>
            </a:r>
            <a:endParaRPr lang="es-ES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546D6368-75B1-CD29-E27D-A3111252A345}"/>
              </a:ext>
            </a:extLst>
          </p:cNvPr>
          <p:cNvSpPr txBox="1">
            <a:spLocks/>
          </p:cNvSpPr>
          <p:nvPr/>
        </p:nvSpPr>
        <p:spPr>
          <a:xfrm>
            <a:off x="836612" y="987425"/>
            <a:ext cx="2640879" cy="74439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rgbClr val="EC6806"/>
                </a:solidFill>
              </a:rPr>
              <a:t>ESCRIBA AQUÍ SU TÍTULO 1</a:t>
            </a: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63D38EC8-8C0C-BAB5-C83A-FC0AAEFFED64}"/>
              </a:ext>
            </a:extLst>
          </p:cNvPr>
          <p:cNvCxnSpPr>
            <a:cxnSpLocks/>
          </p:cNvCxnSpPr>
          <p:nvPr/>
        </p:nvCxnSpPr>
        <p:spPr>
          <a:xfrm flipH="1">
            <a:off x="3810000" y="1579419"/>
            <a:ext cx="838200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Rectángulo 22">
            <a:extLst>
              <a:ext uri="{FF2B5EF4-FFF2-40B4-BE49-F238E27FC236}">
                <a16:creationId xmlns:a16="http://schemas.microsoft.com/office/drawing/2014/main" id="{0D41824B-ED17-6DF1-1F1C-2C4E5D785496}"/>
              </a:ext>
            </a:extLst>
          </p:cNvPr>
          <p:cNvSpPr/>
          <p:nvPr/>
        </p:nvSpPr>
        <p:spPr>
          <a:xfrm>
            <a:off x="4502079" y="2171414"/>
            <a:ext cx="5881687" cy="392111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715E1AA2-571B-8DDC-0137-9D0FC3FC8DEC}"/>
              </a:ext>
            </a:extLst>
          </p:cNvPr>
          <p:cNvSpPr txBox="1"/>
          <p:nvPr/>
        </p:nvSpPr>
        <p:spPr>
          <a:xfrm>
            <a:off x="4502079" y="3827029"/>
            <a:ext cx="58816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chemeClr val="bg1"/>
                </a:solidFill>
              </a:rPr>
              <a:t>Coloque la imagen en el rectángulo gris</a:t>
            </a:r>
          </a:p>
        </p:txBody>
      </p:sp>
      <p:pic>
        <p:nvPicPr>
          <p:cNvPr id="3" name="Marcador de contenido 5" descr="Imagen que contiene flor, tabla">
            <a:extLst>
              <a:ext uri="{FF2B5EF4-FFF2-40B4-BE49-F238E27FC236}">
                <a16:creationId xmlns:a16="http://schemas.microsoft.com/office/drawing/2014/main" id="{A0EA6AA6-EFED-9D06-5A42-A6BE021C9F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126" y="177546"/>
            <a:ext cx="1521881" cy="600743"/>
          </a:xfrm>
          <a:prstGeom prst="rect">
            <a:avLst/>
          </a:prstGeom>
        </p:spPr>
      </p:pic>
      <p:pic>
        <p:nvPicPr>
          <p:cNvPr id="6" name="Imagen 5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2E54B2E2-A155-C02A-BD7C-14DA6E929E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3827" y="-49548"/>
            <a:ext cx="1329351" cy="996527"/>
          </a:xfrm>
          <a:prstGeom prst="rect">
            <a:avLst/>
          </a:prstGeom>
        </p:spPr>
      </p:pic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373C6917-8C1D-1DE5-99F5-4D84EDB54A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8998" y="58654"/>
            <a:ext cx="1040669" cy="78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357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ángulo 25">
            <a:extLst>
              <a:ext uri="{FF2B5EF4-FFF2-40B4-BE49-F238E27FC236}">
                <a16:creationId xmlns:a16="http://schemas.microsoft.com/office/drawing/2014/main" id="{07C93214-FBFB-A786-8FF5-319B93A0DAC2}"/>
              </a:ext>
            </a:extLst>
          </p:cNvPr>
          <p:cNvSpPr/>
          <p:nvPr/>
        </p:nvSpPr>
        <p:spPr>
          <a:xfrm>
            <a:off x="2228574" y="5007469"/>
            <a:ext cx="1386778" cy="1392377"/>
          </a:xfrm>
          <a:prstGeom prst="rect">
            <a:avLst/>
          </a:prstGeom>
          <a:solidFill>
            <a:srgbClr val="EC6806"/>
          </a:solidFill>
          <a:ln>
            <a:solidFill>
              <a:srgbClr val="EC6806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546D6368-75B1-CD29-E27D-A3111252A345}"/>
              </a:ext>
            </a:extLst>
          </p:cNvPr>
          <p:cNvSpPr txBox="1">
            <a:spLocks/>
          </p:cNvSpPr>
          <p:nvPr/>
        </p:nvSpPr>
        <p:spPr>
          <a:xfrm>
            <a:off x="836612" y="911225"/>
            <a:ext cx="6215352" cy="7443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700" dirty="0">
                <a:solidFill>
                  <a:srgbClr val="EC6806"/>
                </a:solidFill>
              </a:rPr>
              <a:t>ESCRIBA AQUÍ SU TÍTULO 1</a:t>
            </a: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63D38EC8-8C0C-BAB5-C83A-FC0AAEFFED64}"/>
              </a:ext>
            </a:extLst>
          </p:cNvPr>
          <p:cNvCxnSpPr>
            <a:cxnSpLocks/>
          </p:cNvCxnSpPr>
          <p:nvPr/>
        </p:nvCxnSpPr>
        <p:spPr>
          <a:xfrm>
            <a:off x="5095875" y="1655618"/>
            <a:ext cx="601547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Rectángulo 22">
            <a:extLst>
              <a:ext uri="{FF2B5EF4-FFF2-40B4-BE49-F238E27FC236}">
                <a16:creationId xmlns:a16="http://schemas.microsoft.com/office/drawing/2014/main" id="{0D41824B-ED17-6DF1-1F1C-2C4E5D785496}"/>
              </a:ext>
            </a:extLst>
          </p:cNvPr>
          <p:cNvSpPr/>
          <p:nvPr/>
        </p:nvSpPr>
        <p:spPr>
          <a:xfrm>
            <a:off x="2396188" y="2323812"/>
            <a:ext cx="7731485" cy="392111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715E1AA2-571B-8DDC-0137-9D0FC3FC8DEC}"/>
              </a:ext>
            </a:extLst>
          </p:cNvPr>
          <p:cNvSpPr txBox="1"/>
          <p:nvPr/>
        </p:nvSpPr>
        <p:spPr>
          <a:xfrm>
            <a:off x="2396187" y="3893745"/>
            <a:ext cx="77314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chemeClr val="bg1"/>
                </a:solidFill>
              </a:rPr>
              <a:t>Coloque la imagen en el rectángulo gris</a:t>
            </a:r>
          </a:p>
        </p:txBody>
      </p:sp>
      <p:pic>
        <p:nvPicPr>
          <p:cNvPr id="3" name="Marcador de contenido 5" descr="Imagen que contiene flor, tabla">
            <a:extLst>
              <a:ext uri="{FF2B5EF4-FFF2-40B4-BE49-F238E27FC236}">
                <a16:creationId xmlns:a16="http://schemas.microsoft.com/office/drawing/2014/main" id="{49EF8811-A065-25C2-EB84-0D5441B986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126" y="177546"/>
            <a:ext cx="1521881" cy="600743"/>
          </a:xfrm>
          <a:prstGeom prst="rect">
            <a:avLst/>
          </a:prstGeom>
        </p:spPr>
      </p:pic>
      <p:pic>
        <p:nvPicPr>
          <p:cNvPr id="4" name="Imagen 3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4607DF7F-8CB6-A8A2-042E-CC11620087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3827" y="-49548"/>
            <a:ext cx="1329351" cy="996527"/>
          </a:xfrm>
          <a:prstGeom prst="rect">
            <a:avLst/>
          </a:prstGeom>
        </p:spPr>
      </p:pic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5DEA1C04-4F13-E402-1D79-D77CA1D394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8998" y="58654"/>
            <a:ext cx="1040669" cy="78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421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:a16="http://schemas.microsoft.com/office/drawing/2014/main" id="{15E52A1B-B0DB-C73C-32DC-A203DA0B3EDE}"/>
              </a:ext>
            </a:extLst>
          </p:cNvPr>
          <p:cNvSpPr/>
          <p:nvPr/>
        </p:nvSpPr>
        <p:spPr>
          <a:xfrm>
            <a:off x="7125572" y="2914194"/>
            <a:ext cx="959019" cy="962891"/>
          </a:xfrm>
          <a:prstGeom prst="rect">
            <a:avLst/>
          </a:prstGeom>
          <a:solidFill>
            <a:srgbClr val="EC6806"/>
          </a:solidFill>
          <a:ln>
            <a:solidFill>
              <a:srgbClr val="EC6806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" name="Marcador de texto 3">
            <a:extLst>
              <a:ext uri="{FF2B5EF4-FFF2-40B4-BE49-F238E27FC236}">
                <a16:creationId xmlns:a16="http://schemas.microsoft.com/office/drawing/2014/main" id="{7DDB7683-BB12-3488-97E6-CEF0FFCA61DF}"/>
              </a:ext>
            </a:extLst>
          </p:cNvPr>
          <p:cNvSpPr txBox="1">
            <a:spLocks/>
          </p:cNvSpPr>
          <p:nvPr/>
        </p:nvSpPr>
        <p:spPr>
          <a:xfrm>
            <a:off x="3515979" y="1951303"/>
            <a:ext cx="3609594" cy="9628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01 </a:t>
            </a:r>
            <a:r>
              <a:rPr lang="es-ES" sz="1600" dirty="0">
                <a:solidFill>
                  <a:srgbClr val="000000"/>
                </a:solidFill>
              </a:rPr>
              <a:t>Escriba aquí el texto...</a:t>
            </a:r>
            <a:endParaRPr lang="es-ES" sz="1600" dirty="0"/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2B2AF6F8-4766-BED8-D1D7-A585BE23EA5A}"/>
              </a:ext>
            </a:extLst>
          </p:cNvPr>
          <p:cNvSpPr txBox="1">
            <a:spLocks/>
          </p:cNvSpPr>
          <p:nvPr/>
        </p:nvSpPr>
        <p:spPr>
          <a:xfrm>
            <a:off x="8083245" y="4140393"/>
            <a:ext cx="3686935" cy="9628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02 </a:t>
            </a:r>
            <a:r>
              <a:rPr lang="es-ES" sz="1600" dirty="0">
                <a:solidFill>
                  <a:srgbClr val="000000"/>
                </a:solidFill>
              </a:rPr>
              <a:t>Escriba aquí el texto…</a:t>
            </a:r>
            <a:endParaRPr lang="es-ES" sz="1600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86597AE-81B2-5299-BC5F-6E0CFFE45963}"/>
              </a:ext>
            </a:extLst>
          </p:cNvPr>
          <p:cNvSpPr/>
          <p:nvPr/>
        </p:nvSpPr>
        <p:spPr>
          <a:xfrm>
            <a:off x="7643079" y="434229"/>
            <a:ext cx="4127101" cy="29338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3FB12D3E-2D77-F294-B861-EA4DC2EA86FE}"/>
              </a:ext>
            </a:extLst>
          </p:cNvPr>
          <p:cNvSpPr/>
          <p:nvPr/>
        </p:nvSpPr>
        <p:spPr>
          <a:xfrm>
            <a:off x="3515978" y="3368073"/>
            <a:ext cx="4127101" cy="293384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7AAD1957-D40A-1EDC-B0B9-D681C883579F}"/>
              </a:ext>
            </a:extLst>
          </p:cNvPr>
          <p:cNvSpPr txBox="1"/>
          <p:nvPr/>
        </p:nvSpPr>
        <p:spPr>
          <a:xfrm>
            <a:off x="3515978" y="4650329"/>
            <a:ext cx="41271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chemeClr val="bg1"/>
                </a:solidFill>
              </a:rPr>
              <a:t>Coloque la imagen en el rectángulo gris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4B5B3359-6231-9BF1-0481-A8E60E45406E}"/>
              </a:ext>
            </a:extLst>
          </p:cNvPr>
          <p:cNvSpPr txBox="1">
            <a:spLocks/>
          </p:cNvSpPr>
          <p:nvPr/>
        </p:nvSpPr>
        <p:spPr>
          <a:xfrm>
            <a:off x="836613" y="848879"/>
            <a:ext cx="2751714" cy="74439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rgbClr val="EC6806"/>
                </a:solidFill>
              </a:rPr>
              <a:t>ESCRIBA AQUÍ SU TÍTULO 1</a:t>
            </a:r>
          </a:p>
        </p:txBody>
      </p:sp>
      <p:pic>
        <p:nvPicPr>
          <p:cNvPr id="4" name="Marcador de contenido 5" descr="Imagen que contiene flor, tabla">
            <a:extLst>
              <a:ext uri="{FF2B5EF4-FFF2-40B4-BE49-F238E27FC236}">
                <a16:creationId xmlns:a16="http://schemas.microsoft.com/office/drawing/2014/main" id="{69E86D2F-95A2-8FE1-EACE-3448729A5B3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769" y="6043017"/>
            <a:ext cx="1521881" cy="600743"/>
          </a:xfrm>
          <a:prstGeom prst="rect">
            <a:avLst/>
          </a:prstGeom>
        </p:spPr>
      </p:pic>
      <p:pic>
        <p:nvPicPr>
          <p:cNvPr id="5" name="Imagen 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F3F630A9-0CC7-E6DD-E3F8-95C608D8DD2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3470" y="5815923"/>
            <a:ext cx="1329351" cy="996527"/>
          </a:xfrm>
          <a:prstGeom prst="rect">
            <a:avLst/>
          </a:prstGeom>
        </p:spPr>
      </p:pic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B14E4199-0C55-D4B4-4F81-FEA4DE45BEA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641" y="5924125"/>
            <a:ext cx="1040669" cy="780121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948FC72-2F57-CCDA-232B-8BAF289B9B6C}"/>
              </a:ext>
            </a:extLst>
          </p:cNvPr>
          <p:cNvSpPr txBox="1"/>
          <p:nvPr/>
        </p:nvSpPr>
        <p:spPr>
          <a:xfrm>
            <a:off x="7643078" y="1665598"/>
            <a:ext cx="41271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chemeClr val="bg1"/>
                </a:solidFill>
              </a:rPr>
              <a:t>Coloque la imagen en el rectángulo gris</a:t>
            </a:r>
          </a:p>
        </p:txBody>
      </p:sp>
    </p:spTree>
    <p:extLst>
      <p:ext uri="{BB962C8B-B14F-4D97-AF65-F5344CB8AC3E}">
        <p14:creationId xmlns:p14="http://schemas.microsoft.com/office/powerpoint/2010/main" val="1352088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ángulo 25">
            <a:extLst>
              <a:ext uri="{FF2B5EF4-FFF2-40B4-BE49-F238E27FC236}">
                <a16:creationId xmlns:a16="http://schemas.microsoft.com/office/drawing/2014/main" id="{18C283EF-BF97-A2BF-1F11-2AB50FB38A8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65909" y="4887484"/>
            <a:ext cx="1386778" cy="1392377"/>
          </a:xfrm>
          <a:prstGeom prst="rect">
            <a:avLst/>
          </a:prstGeom>
          <a:solidFill>
            <a:srgbClr val="EC6806"/>
          </a:solidFill>
          <a:ln>
            <a:solidFill>
              <a:srgbClr val="EC6806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1" name="Marcador de texto 3">
            <a:extLst>
              <a:ext uri="{FF2B5EF4-FFF2-40B4-BE49-F238E27FC236}">
                <a16:creationId xmlns:a16="http://schemas.microsoft.com/office/drawing/2014/main" id="{B7E95E9A-9E7A-E75E-EF3A-B8DE4B5C6208}"/>
              </a:ext>
            </a:extLst>
          </p:cNvPr>
          <p:cNvSpPr txBox="1">
            <a:spLocks/>
          </p:cNvSpPr>
          <p:nvPr/>
        </p:nvSpPr>
        <p:spPr>
          <a:xfrm>
            <a:off x="836612" y="1932707"/>
            <a:ext cx="2194357" cy="9628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01 </a:t>
            </a:r>
            <a:r>
              <a:rPr lang="es-ES" sz="1600" dirty="0">
                <a:solidFill>
                  <a:srgbClr val="000000"/>
                </a:solidFill>
              </a:rPr>
              <a:t>Escriba aquí su texto…</a:t>
            </a:r>
            <a:endParaRPr lang="es-ES" sz="1600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16F519F4-A263-3478-E426-031E2130E88A}"/>
              </a:ext>
            </a:extLst>
          </p:cNvPr>
          <p:cNvSpPr txBox="1">
            <a:spLocks/>
          </p:cNvSpPr>
          <p:nvPr/>
        </p:nvSpPr>
        <p:spPr>
          <a:xfrm>
            <a:off x="836613" y="848879"/>
            <a:ext cx="2751714" cy="74439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rgbClr val="EC6806"/>
                </a:solidFill>
              </a:rPr>
              <a:t>ESCRIBA AQUÍ SU TÍTULO 1</a:t>
            </a:r>
          </a:p>
        </p:txBody>
      </p:sp>
      <p:sp>
        <p:nvSpPr>
          <p:cNvPr id="19" name="Marcador de texto 3">
            <a:extLst>
              <a:ext uri="{FF2B5EF4-FFF2-40B4-BE49-F238E27FC236}">
                <a16:creationId xmlns:a16="http://schemas.microsoft.com/office/drawing/2014/main" id="{6D11866C-9F2B-614D-0841-0F69AF007723}"/>
              </a:ext>
            </a:extLst>
          </p:cNvPr>
          <p:cNvSpPr txBox="1">
            <a:spLocks/>
          </p:cNvSpPr>
          <p:nvPr/>
        </p:nvSpPr>
        <p:spPr>
          <a:xfrm>
            <a:off x="3030969" y="1932707"/>
            <a:ext cx="2194357" cy="9628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02 </a:t>
            </a:r>
            <a:r>
              <a:rPr lang="es-ES" sz="1600" dirty="0">
                <a:solidFill>
                  <a:srgbClr val="000000"/>
                </a:solidFill>
              </a:rPr>
              <a:t>Escriba aquí su texto...</a:t>
            </a:r>
            <a:endParaRPr lang="es-ES" sz="1600" dirty="0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AB7FED17-3A85-2FD9-8E09-501FEEED9D3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603675" y="848879"/>
            <a:ext cx="3062733" cy="259221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B348C64C-67D2-7D3A-4208-988BCB601A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402292" y="848879"/>
            <a:ext cx="3062733" cy="259221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6170F138-178F-A322-DADE-ABDBB6BC3F5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603675" y="3564370"/>
            <a:ext cx="3062733" cy="259221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518EBB7C-3425-7D23-12D0-8DCE5BA6C0C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402292" y="3564370"/>
            <a:ext cx="3062733" cy="259221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FBDD0AD5-F653-E72B-FC98-A754A1C01770}"/>
              </a:ext>
            </a:extLst>
          </p:cNvPr>
          <p:cNvSpPr txBox="1"/>
          <p:nvPr/>
        </p:nvSpPr>
        <p:spPr>
          <a:xfrm>
            <a:off x="5402292" y="4620863"/>
            <a:ext cx="30627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dirty="0">
                <a:solidFill>
                  <a:schemeClr val="bg1"/>
                </a:solidFill>
              </a:rPr>
              <a:t>Coloque la imagen en el rectángulo gris</a:t>
            </a:r>
          </a:p>
        </p:txBody>
      </p:sp>
      <p:pic>
        <p:nvPicPr>
          <p:cNvPr id="3" name="Marcador de contenido 5" descr="Imagen que contiene flor, tabla">
            <a:extLst>
              <a:ext uri="{FF2B5EF4-FFF2-40B4-BE49-F238E27FC236}">
                <a16:creationId xmlns:a16="http://schemas.microsoft.com/office/drawing/2014/main" id="{867AFD9A-58A3-E6A5-BB0E-2F5690B7DAE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04" y="6008691"/>
            <a:ext cx="1521881" cy="600743"/>
          </a:xfrm>
          <a:prstGeom prst="rect">
            <a:avLst/>
          </a:prstGeom>
        </p:spPr>
      </p:pic>
      <p:pic>
        <p:nvPicPr>
          <p:cNvPr id="5" name="Imagen 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CE155352-13AF-D543-CAB2-FCE6AFA4674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305" y="5781597"/>
            <a:ext cx="1329351" cy="996527"/>
          </a:xfrm>
          <a:prstGeom prst="rect">
            <a:avLst/>
          </a:prstGeom>
        </p:spPr>
      </p:pic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9290E5ED-0BCF-EF12-26EB-9D5E6B912BE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1476" y="5889799"/>
            <a:ext cx="1040669" cy="780121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DFAD496-7418-F531-F7D8-5255731F3C44}"/>
              </a:ext>
            </a:extLst>
          </p:cNvPr>
          <p:cNvSpPr txBox="1"/>
          <p:nvPr/>
        </p:nvSpPr>
        <p:spPr>
          <a:xfrm>
            <a:off x="8601408" y="4620862"/>
            <a:ext cx="30627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dirty="0">
                <a:solidFill>
                  <a:schemeClr val="bg1"/>
                </a:solidFill>
              </a:rPr>
              <a:t>Coloque la imagen en el rectángulo gris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26BBBEB-7BE0-E798-E2C6-DBABCB385CF5}"/>
              </a:ext>
            </a:extLst>
          </p:cNvPr>
          <p:cNvSpPr txBox="1"/>
          <p:nvPr/>
        </p:nvSpPr>
        <p:spPr>
          <a:xfrm>
            <a:off x="8601407" y="1859025"/>
            <a:ext cx="30627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dirty="0">
                <a:solidFill>
                  <a:schemeClr val="bg1"/>
                </a:solidFill>
              </a:rPr>
              <a:t>Coloque la imagen en el rectángulo gris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285D17D-EB31-BC26-7BCD-248BABB5F5A2}"/>
              </a:ext>
            </a:extLst>
          </p:cNvPr>
          <p:cNvSpPr txBox="1"/>
          <p:nvPr/>
        </p:nvSpPr>
        <p:spPr>
          <a:xfrm>
            <a:off x="5407314" y="1859025"/>
            <a:ext cx="30627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dirty="0">
                <a:solidFill>
                  <a:schemeClr val="bg1"/>
                </a:solidFill>
              </a:rPr>
              <a:t>Coloque la imagen en el rectángulo gris</a:t>
            </a:r>
          </a:p>
        </p:txBody>
      </p:sp>
    </p:spTree>
    <p:extLst>
      <p:ext uri="{BB962C8B-B14F-4D97-AF65-F5344CB8AC3E}">
        <p14:creationId xmlns:p14="http://schemas.microsoft.com/office/powerpoint/2010/main" val="2571391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5B3A3569-83B3-9D85-065E-A6DB0254AC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5105315"/>
              </p:ext>
            </p:extLst>
          </p:nvPr>
        </p:nvGraphicFramePr>
        <p:xfrm>
          <a:off x="6096000" y="1276350"/>
          <a:ext cx="6096000" cy="4861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Marcador de texto 3">
            <a:extLst>
              <a:ext uri="{FF2B5EF4-FFF2-40B4-BE49-F238E27FC236}">
                <a16:creationId xmlns:a16="http://schemas.microsoft.com/office/drawing/2014/main" id="{B7E95E9A-9E7A-E75E-EF3A-B8DE4B5C6208}"/>
              </a:ext>
            </a:extLst>
          </p:cNvPr>
          <p:cNvSpPr txBox="1">
            <a:spLocks/>
          </p:cNvSpPr>
          <p:nvPr/>
        </p:nvSpPr>
        <p:spPr>
          <a:xfrm>
            <a:off x="866546" y="3462343"/>
            <a:ext cx="2572815" cy="9628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01 </a:t>
            </a:r>
            <a:r>
              <a:rPr lang="es-ES" sz="1600" dirty="0">
                <a:solidFill>
                  <a:srgbClr val="000000"/>
                </a:solidFill>
              </a:rPr>
              <a:t>Escriba aquí el texto…</a:t>
            </a:r>
            <a:endParaRPr lang="es-ES" sz="1600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16F519F4-A263-3478-E426-031E2130E88A}"/>
              </a:ext>
            </a:extLst>
          </p:cNvPr>
          <p:cNvSpPr txBox="1">
            <a:spLocks/>
          </p:cNvSpPr>
          <p:nvPr/>
        </p:nvSpPr>
        <p:spPr>
          <a:xfrm>
            <a:off x="836613" y="848879"/>
            <a:ext cx="2751714" cy="74439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rgbClr val="EC6806"/>
                </a:solidFill>
              </a:rPr>
              <a:t>ESCRIBA AQUÍ SU TÍTULO 1</a:t>
            </a:r>
          </a:p>
        </p:txBody>
      </p:sp>
      <p:sp>
        <p:nvSpPr>
          <p:cNvPr id="15" name="Marcador de texto 3">
            <a:extLst>
              <a:ext uri="{FF2B5EF4-FFF2-40B4-BE49-F238E27FC236}">
                <a16:creationId xmlns:a16="http://schemas.microsoft.com/office/drawing/2014/main" id="{CDA9B853-A539-6F2C-A578-8E52FA99D8B1}"/>
              </a:ext>
            </a:extLst>
          </p:cNvPr>
          <p:cNvSpPr txBox="1">
            <a:spLocks/>
          </p:cNvSpPr>
          <p:nvPr/>
        </p:nvSpPr>
        <p:spPr>
          <a:xfrm>
            <a:off x="866546" y="4141217"/>
            <a:ext cx="2572815" cy="9628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03 </a:t>
            </a:r>
            <a:r>
              <a:rPr lang="es-ES" sz="1600" dirty="0">
                <a:solidFill>
                  <a:srgbClr val="000000"/>
                </a:solidFill>
              </a:rPr>
              <a:t>Escriba aquí el texto…</a:t>
            </a:r>
            <a:endParaRPr lang="es-ES" sz="1600" dirty="0"/>
          </a:p>
        </p:txBody>
      </p:sp>
      <p:sp>
        <p:nvSpPr>
          <p:cNvPr id="19" name="Marcador de texto 3">
            <a:extLst>
              <a:ext uri="{FF2B5EF4-FFF2-40B4-BE49-F238E27FC236}">
                <a16:creationId xmlns:a16="http://schemas.microsoft.com/office/drawing/2014/main" id="{6D11866C-9F2B-614D-0841-0F69AF007723}"/>
              </a:ext>
            </a:extLst>
          </p:cNvPr>
          <p:cNvSpPr txBox="1">
            <a:spLocks/>
          </p:cNvSpPr>
          <p:nvPr/>
        </p:nvSpPr>
        <p:spPr>
          <a:xfrm>
            <a:off x="3299028" y="3462343"/>
            <a:ext cx="2572815" cy="9628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02 </a:t>
            </a:r>
            <a:r>
              <a:rPr lang="es-ES" sz="1600" dirty="0">
                <a:solidFill>
                  <a:srgbClr val="000000"/>
                </a:solidFill>
              </a:rPr>
              <a:t>Escriba aquí el texto…</a:t>
            </a:r>
            <a:endParaRPr lang="es-ES" sz="1600" dirty="0"/>
          </a:p>
        </p:txBody>
      </p:sp>
      <p:sp>
        <p:nvSpPr>
          <p:cNvPr id="20" name="Marcador de texto 3">
            <a:extLst>
              <a:ext uri="{FF2B5EF4-FFF2-40B4-BE49-F238E27FC236}">
                <a16:creationId xmlns:a16="http://schemas.microsoft.com/office/drawing/2014/main" id="{C1A0E8FB-4A29-F3FC-8C69-013A860680B6}"/>
              </a:ext>
            </a:extLst>
          </p:cNvPr>
          <p:cNvSpPr txBox="1">
            <a:spLocks/>
          </p:cNvSpPr>
          <p:nvPr/>
        </p:nvSpPr>
        <p:spPr>
          <a:xfrm>
            <a:off x="3299028" y="4141217"/>
            <a:ext cx="2572815" cy="9628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600" b="1" dirty="0">
                <a:solidFill>
                  <a:srgbClr val="000000"/>
                </a:solidFill>
              </a:rPr>
              <a:t>04 </a:t>
            </a:r>
            <a:r>
              <a:rPr lang="es-ES" sz="1600" dirty="0">
                <a:solidFill>
                  <a:srgbClr val="000000"/>
                </a:solidFill>
              </a:rPr>
              <a:t>Escriba aquí el texto…</a:t>
            </a:r>
            <a:endParaRPr lang="es-ES" sz="1600" dirty="0"/>
          </a:p>
        </p:txBody>
      </p:sp>
      <p:pic>
        <p:nvPicPr>
          <p:cNvPr id="5" name="Marcador de contenido 5" descr="Imagen que contiene flor, tabla">
            <a:extLst>
              <a:ext uri="{FF2B5EF4-FFF2-40B4-BE49-F238E27FC236}">
                <a16:creationId xmlns:a16="http://schemas.microsoft.com/office/drawing/2014/main" id="{04C91EA7-A648-8D2E-3397-02D3C07A6E1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126" y="177546"/>
            <a:ext cx="1521881" cy="600743"/>
          </a:xfrm>
          <a:prstGeom prst="rect">
            <a:avLst/>
          </a:prstGeom>
        </p:spPr>
      </p:pic>
      <p:pic>
        <p:nvPicPr>
          <p:cNvPr id="7" name="Imagen 6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8A9B4DFB-2167-4CDC-63CE-D6C6A6E11DE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3827" y="-49548"/>
            <a:ext cx="1329351" cy="996527"/>
          </a:xfrm>
          <a:prstGeom prst="rect">
            <a:avLst/>
          </a:prstGeom>
        </p:spPr>
      </p:pic>
      <p:pic>
        <p:nvPicPr>
          <p:cNvPr id="9" name="Imagen 8" descr="Logotipo&#10;&#10;Descripción generada automáticamente">
            <a:extLst>
              <a:ext uri="{FF2B5EF4-FFF2-40B4-BE49-F238E27FC236}">
                <a16:creationId xmlns:a16="http://schemas.microsoft.com/office/drawing/2014/main" id="{80548747-6F86-555F-3E75-359ED80F789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8998" y="58654"/>
            <a:ext cx="1040669" cy="780121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63C9DBB9-B6A2-014F-ADFB-D58CF26C7715}"/>
              </a:ext>
            </a:extLst>
          </p:cNvPr>
          <p:cNvSpPr/>
          <p:nvPr/>
        </p:nvSpPr>
        <p:spPr>
          <a:xfrm>
            <a:off x="4810125" y="2919628"/>
            <a:ext cx="1420309" cy="135520"/>
          </a:xfrm>
          <a:prstGeom prst="rect">
            <a:avLst/>
          </a:prstGeom>
          <a:solidFill>
            <a:schemeClr val="accent2"/>
          </a:solidFill>
          <a:ln>
            <a:solidFill>
              <a:srgbClr val="EC68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E2C75741-8011-C52D-4D08-26D407F91CF8}"/>
              </a:ext>
            </a:extLst>
          </p:cNvPr>
          <p:cNvSpPr/>
          <p:nvPr/>
        </p:nvSpPr>
        <p:spPr>
          <a:xfrm rot="16200000">
            <a:off x="5503721" y="3511909"/>
            <a:ext cx="1318997" cy="134436"/>
          </a:xfrm>
          <a:prstGeom prst="rect">
            <a:avLst/>
          </a:prstGeom>
          <a:solidFill>
            <a:schemeClr val="accent2"/>
          </a:solidFill>
          <a:ln>
            <a:solidFill>
              <a:srgbClr val="EC68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98356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ema1" id="{346AB9B9-701A-4DA0-A100-93BBC4BD9C81}" vid="{60ADFDAC-3F2C-4FBE-8E03-E22A61E66A52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888</TotalTime>
  <Words>387</Words>
  <Application>Microsoft Office PowerPoint</Application>
  <PresentationFormat>Panorámica</PresentationFormat>
  <Paragraphs>74</Paragraphs>
  <Slides>14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Tema1</vt:lpstr>
      <vt:lpstr>Presentación de PowerPoint</vt:lpstr>
      <vt:lpstr>ESCRIBA AQUÍ SU TÍTULO </vt:lpstr>
      <vt:lpstr>ESCRIBA AQUÍ SU TÍTULO 1 </vt:lpstr>
      <vt:lpstr>ESCRIBA AQUÍ SU TÍTULO 1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DELLportatiles4</dc:creator>
  <cp:lastModifiedBy>Alicia Ferrer Sanz</cp:lastModifiedBy>
  <cp:revision>21</cp:revision>
  <dcterms:created xsi:type="dcterms:W3CDTF">2024-06-24T10:19:43Z</dcterms:created>
  <dcterms:modified xsi:type="dcterms:W3CDTF">2026-08-31T10:48:04Z</dcterms:modified>
</cp:coreProperties>
</file>