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0" r:id="rId2"/>
    <p:sldId id="281" r:id="rId3"/>
    <p:sldId id="283" r:id="rId4"/>
    <p:sldId id="282" r:id="rId5"/>
    <p:sldId id="271" r:id="rId6"/>
    <p:sldId id="272" r:id="rId7"/>
    <p:sldId id="274" r:id="rId8"/>
    <p:sldId id="277" r:id="rId9"/>
    <p:sldId id="265" r:id="rId10"/>
    <p:sldId id="279" r:id="rId11"/>
    <p:sldId id="275" r:id="rId12"/>
    <p:sldId id="266" r:id="rId13"/>
    <p:sldId id="269" r:id="rId14"/>
    <p:sldId id="273" r:id="rId15"/>
    <p:sldId id="259" r:id="rId16"/>
    <p:sldId id="258" r:id="rId17"/>
    <p:sldId id="267" r:id="rId18"/>
    <p:sldId id="262" r:id="rId19"/>
    <p:sldId id="263" r:id="rId20"/>
    <p:sldId id="264" r:id="rId21"/>
    <p:sldId id="276" r:id="rId22"/>
    <p:sldId id="280" r:id="rId2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806"/>
    <a:srgbClr val="F9832B"/>
    <a:srgbClr val="F8A968"/>
    <a:srgbClr val="E97132"/>
    <a:srgbClr val="F6F6F6"/>
    <a:srgbClr val="F79646"/>
    <a:srgbClr val="EE9264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345689407456414E-2"/>
          <c:y val="0.1220105889052983"/>
          <c:w val="0.93859715966981827"/>
          <c:h val="0.7521775701190951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Autor de Correspondencia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accent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fecha</c:v>
                </c:pt>
                <c:pt idx="1">
                  <c:v>fecha</c:v>
                </c:pt>
                <c:pt idx="2">
                  <c:v>fecha</c:v>
                </c:pt>
                <c:pt idx="3">
                  <c:v>fecha</c:v>
                </c:pt>
                <c:pt idx="4">
                  <c:v>fecha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0B-415F-BA67-A36FD60ABA51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Primer autor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fecha</c:v>
                </c:pt>
                <c:pt idx="1">
                  <c:v>fecha</c:v>
                </c:pt>
                <c:pt idx="2">
                  <c:v>fecha</c:v>
                </c:pt>
                <c:pt idx="3">
                  <c:v>fecha</c:v>
                </c:pt>
                <c:pt idx="4">
                  <c:v>fecha</c:v>
                </c:pt>
              </c:strCache>
            </c:strRef>
          </c:cat>
          <c:val>
            <c:numRef>
              <c:f>Hoja1!$C$2:$C$6</c:f>
              <c:numCache>
                <c:formatCode>General</c:formatCode>
                <c:ptCount val="5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0B-415F-BA67-A36FD60ABA51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Último autor 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30B-415F-BA67-A36FD60ABA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30B-415F-BA67-A36FD60ABA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30B-415F-BA67-A36FD60ABA51}"/>
              </c:ext>
            </c:extLst>
          </c:dPt>
          <c:dPt>
            <c:idx val="3"/>
            <c:invertIfNegative val="0"/>
            <c:bubble3D val="0"/>
            <c:spPr>
              <a:solidFill>
                <a:srgbClr val="F9832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30B-415F-BA67-A36FD60ABA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30B-415F-BA67-A36FD60ABA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fecha</c:v>
                </c:pt>
                <c:pt idx="1">
                  <c:v>fecha</c:v>
                </c:pt>
                <c:pt idx="2">
                  <c:v>fecha</c:v>
                </c:pt>
                <c:pt idx="3">
                  <c:v>fecha</c:v>
                </c:pt>
                <c:pt idx="4">
                  <c:v>fecha</c:v>
                </c:pt>
              </c:strCache>
            </c:strRef>
          </c:cat>
          <c:val>
            <c:numRef>
              <c:f>Hoja1!$D$2:$D$6</c:f>
              <c:numCache>
                <c:formatCode>General</c:formatCode>
                <c:ptCount val="5"/>
                <c:pt idx="0">
                  <c:v>105</c:v>
                </c:pt>
                <c:pt idx="1">
                  <c:v>359</c:v>
                </c:pt>
                <c:pt idx="2">
                  <c:v>406</c:v>
                </c:pt>
                <c:pt idx="3">
                  <c:v>494</c:v>
                </c:pt>
                <c:pt idx="4">
                  <c:v>370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30B-415F-BA67-A36FD60ABA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8"/>
        <c:overlap val="100"/>
        <c:axId val="1142426624"/>
        <c:axId val="1142424704"/>
      </c:barChart>
      <c:catAx>
        <c:axId val="114242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42424704"/>
        <c:crosses val="autoZero"/>
        <c:auto val="1"/>
        <c:lblAlgn val="ctr"/>
        <c:lblOffset val="100"/>
        <c:noMultiLvlLbl val="0"/>
      </c:catAx>
      <c:valAx>
        <c:axId val="1142424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42426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sng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legendEntry>
      <c:layout>
        <c:manualLayout>
          <c:xMode val="edge"/>
          <c:yMode val="edge"/>
          <c:x val="0.30135314974499511"/>
          <c:y val="8.0127585275161464E-2"/>
          <c:w val="0.39578627066128452"/>
          <c:h val="4.4558149231704022E-2"/>
        </c:manualLayout>
      </c:layout>
      <c:overlay val="0"/>
      <c:spPr>
        <a:noFill/>
        <a:ln>
          <a:solidFill>
            <a:schemeClr val="accent2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#1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B15D0D-000C-4A62-AF4A-9FDD549F2E0A}" type="doc">
      <dgm:prSet loTypeId="urn:microsoft.com/office/officeart/2005/8/layout/chart3" loCatId="cycle" qsTypeId="urn:microsoft.com/office/officeart/2005/8/quickstyle/simple4#1" qsCatId="simple" csTypeId="urn:microsoft.com/office/officeart/2005/8/colors/accent2_5#1" csCatId="accent2" phldr="1"/>
      <dgm:spPr/>
    </dgm:pt>
    <dgm:pt modelId="{13C41F62-4D79-477C-890C-E521DD3E85EA}">
      <dgm:prSet phldrT="[Texto]" phldr="1"/>
      <dgm:spPr/>
      <dgm:t>
        <a:bodyPr/>
        <a:lstStyle/>
        <a:p>
          <a:endParaRPr lang="es-ES" dirty="0"/>
        </a:p>
      </dgm:t>
    </dgm:pt>
    <dgm:pt modelId="{7FC8EFA1-1510-4674-8E77-26A7F55AA5C6}" type="parTrans" cxnId="{B618E9F4-31A6-4C8C-8D7D-2B7E8071A0A1}">
      <dgm:prSet/>
      <dgm:spPr/>
      <dgm:t>
        <a:bodyPr/>
        <a:lstStyle/>
        <a:p>
          <a:endParaRPr lang="es-ES"/>
        </a:p>
      </dgm:t>
    </dgm:pt>
    <dgm:pt modelId="{7E7178E0-C37D-4399-89B5-709C80C8F5A4}" type="sibTrans" cxnId="{B618E9F4-31A6-4C8C-8D7D-2B7E8071A0A1}">
      <dgm:prSet/>
      <dgm:spPr/>
      <dgm:t>
        <a:bodyPr/>
        <a:lstStyle/>
        <a:p>
          <a:endParaRPr lang="es-ES"/>
        </a:p>
      </dgm:t>
    </dgm:pt>
    <dgm:pt modelId="{1B47B63D-BB2D-49F1-958C-A9E7A819EABF}">
      <dgm:prSet phldrT="[Texto]" phldr="1"/>
      <dgm:spPr/>
      <dgm:t>
        <a:bodyPr/>
        <a:lstStyle/>
        <a:p>
          <a:endParaRPr lang="es-ES" dirty="0"/>
        </a:p>
      </dgm:t>
    </dgm:pt>
    <dgm:pt modelId="{832A4F06-8979-46FC-8382-D5E17544B1B2}" type="parTrans" cxnId="{05041F56-DB5B-4675-A4B7-294104EFFF46}">
      <dgm:prSet/>
      <dgm:spPr/>
      <dgm:t>
        <a:bodyPr/>
        <a:lstStyle/>
        <a:p>
          <a:endParaRPr lang="es-ES"/>
        </a:p>
      </dgm:t>
    </dgm:pt>
    <dgm:pt modelId="{F0C450C0-0160-4A52-B6D4-0C4BF84FA7BE}" type="sibTrans" cxnId="{05041F56-DB5B-4675-A4B7-294104EFFF46}">
      <dgm:prSet/>
      <dgm:spPr/>
      <dgm:t>
        <a:bodyPr/>
        <a:lstStyle/>
        <a:p>
          <a:endParaRPr lang="es-ES"/>
        </a:p>
      </dgm:t>
    </dgm:pt>
    <dgm:pt modelId="{6B133DF9-FAF9-4866-8C7A-0EB5B5745BC1}">
      <dgm:prSet phldrT="[Texto]" phldr="1"/>
      <dgm:spPr/>
      <dgm:t>
        <a:bodyPr/>
        <a:lstStyle/>
        <a:p>
          <a:endParaRPr lang="es-ES" dirty="0"/>
        </a:p>
      </dgm:t>
    </dgm:pt>
    <dgm:pt modelId="{AE7080FF-D718-4622-8072-5B59380B793E}" type="parTrans" cxnId="{534F52C7-6FEC-4483-AA9D-7202977FFBEB}">
      <dgm:prSet/>
      <dgm:spPr/>
      <dgm:t>
        <a:bodyPr/>
        <a:lstStyle/>
        <a:p>
          <a:endParaRPr lang="es-ES"/>
        </a:p>
      </dgm:t>
    </dgm:pt>
    <dgm:pt modelId="{3890968F-4114-442C-9BCF-796FA9505DA2}" type="sibTrans" cxnId="{534F52C7-6FEC-4483-AA9D-7202977FFBEB}">
      <dgm:prSet/>
      <dgm:spPr/>
      <dgm:t>
        <a:bodyPr/>
        <a:lstStyle/>
        <a:p>
          <a:endParaRPr lang="es-ES"/>
        </a:p>
      </dgm:t>
    </dgm:pt>
    <dgm:pt modelId="{22883198-096A-4710-B8AA-542E7CAAE441}" type="pres">
      <dgm:prSet presAssocID="{A4B15D0D-000C-4A62-AF4A-9FDD549F2E0A}" presName="compositeShape" presStyleCnt="0">
        <dgm:presLayoutVars>
          <dgm:chMax val="7"/>
          <dgm:dir/>
          <dgm:resizeHandles val="exact"/>
        </dgm:presLayoutVars>
      </dgm:prSet>
      <dgm:spPr/>
    </dgm:pt>
    <dgm:pt modelId="{F458EE58-699F-4984-9B60-70AA694BE151}" type="pres">
      <dgm:prSet presAssocID="{A4B15D0D-000C-4A62-AF4A-9FDD549F2E0A}" presName="wedge1" presStyleLbl="node1" presStyleIdx="0" presStyleCnt="3" custLinFactNeighborX="-2464" custLinFactNeighborY="1488"/>
      <dgm:spPr/>
    </dgm:pt>
    <dgm:pt modelId="{FEBDCF75-9E6A-4A67-868C-E67BEE2BEDED}" type="pres">
      <dgm:prSet presAssocID="{A4B15D0D-000C-4A62-AF4A-9FDD549F2E0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52B4876F-BB51-482D-B708-677F4204ABA7}" type="pres">
      <dgm:prSet presAssocID="{A4B15D0D-000C-4A62-AF4A-9FDD549F2E0A}" presName="wedge2" presStyleLbl="node1" presStyleIdx="1" presStyleCnt="3"/>
      <dgm:spPr/>
    </dgm:pt>
    <dgm:pt modelId="{A83D3121-B444-4001-8E79-C873F45C710E}" type="pres">
      <dgm:prSet presAssocID="{A4B15D0D-000C-4A62-AF4A-9FDD549F2E0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80E79567-C721-4992-8386-E2B03A90D04A}" type="pres">
      <dgm:prSet presAssocID="{A4B15D0D-000C-4A62-AF4A-9FDD549F2E0A}" presName="wedge3" presStyleLbl="node1" presStyleIdx="2" presStyleCnt="3"/>
      <dgm:spPr/>
    </dgm:pt>
    <dgm:pt modelId="{4406CC4F-BFD7-4588-8325-56A71448A078}" type="pres">
      <dgm:prSet presAssocID="{A4B15D0D-000C-4A62-AF4A-9FDD549F2E0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392E6B2B-27D6-4767-881B-2BAC7011365F}" type="presOf" srcId="{A4B15D0D-000C-4A62-AF4A-9FDD549F2E0A}" destId="{22883198-096A-4710-B8AA-542E7CAAE441}" srcOrd="0" destOrd="0" presId="urn:microsoft.com/office/officeart/2005/8/layout/chart3"/>
    <dgm:cxn modelId="{E2DFB062-4220-42E8-AE5E-FCF0D8D9FB8A}" type="presOf" srcId="{13C41F62-4D79-477C-890C-E521DD3E85EA}" destId="{F458EE58-699F-4984-9B60-70AA694BE151}" srcOrd="0" destOrd="0" presId="urn:microsoft.com/office/officeart/2005/8/layout/chart3"/>
    <dgm:cxn modelId="{266A9E46-5A11-4974-BE1E-BE808EC4E670}" type="presOf" srcId="{6B133DF9-FAF9-4866-8C7A-0EB5B5745BC1}" destId="{4406CC4F-BFD7-4588-8325-56A71448A078}" srcOrd="1" destOrd="0" presId="urn:microsoft.com/office/officeart/2005/8/layout/chart3"/>
    <dgm:cxn modelId="{854CA067-A46E-45F4-A830-71946AEF4CDD}" type="presOf" srcId="{1B47B63D-BB2D-49F1-958C-A9E7A819EABF}" destId="{52B4876F-BB51-482D-B708-677F4204ABA7}" srcOrd="0" destOrd="0" presId="urn:microsoft.com/office/officeart/2005/8/layout/chart3"/>
    <dgm:cxn modelId="{683BE553-3B3F-4769-8832-3AC6250096F8}" type="presOf" srcId="{13C41F62-4D79-477C-890C-E521DD3E85EA}" destId="{FEBDCF75-9E6A-4A67-868C-E67BEE2BEDED}" srcOrd="1" destOrd="0" presId="urn:microsoft.com/office/officeart/2005/8/layout/chart3"/>
    <dgm:cxn modelId="{05041F56-DB5B-4675-A4B7-294104EFFF46}" srcId="{A4B15D0D-000C-4A62-AF4A-9FDD549F2E0A}" destId="{1B47B63D-BB2D-49F1-958C-A9E7A819EABF}" srcOrd="1" destOrd="0" parTransId="{832A4F06-8979-46FC-8382-D5E17544B1B2}" sibTransId="{F0C450C0-0160-4A52-B6D4-0C4BF84FA7BE}"/>
    <dgm:cxn modelId="{8E506DC0-2FE0-4A43-80BC-4F9BA207F80D}" type="presOf" srcId="{1B47B63D-BB2D-49F1-958C-A9E7A819EABF}" destId="{A83D3121-B444-4001-8E79-C873F45C710E}" srcOrd="1" destOrd="0" presId="urn:microsoft.com/office/officeart/2005/8/layout/chart3"/>
    <dgm:cxn modelId="{534F52C7-6FEC-4483-AA9D-7202977FFBEB}" srcId="{A4B15D0D-000C-4A62-AF4A-9FDD549F2E0A}" destId="{6B133DF9-FAF9-4866-8C7A-0EB5B5745BC1}" srcOrd="2" destOrd="0" parTransId="{AE7080FF-D718-4622-8072-5B59380B793E}" sibTransId="{3890968F-4114-442C-9BCF-796FA9505DA2}"/>
    <dgm:cxn modelId="{B618E9F4-31A6-4C8C-8D7D-2B7E8071A0A1}" srcId="{A4B15D0D-000C-4A62-AF4A-9FDD549F2E0A}" destId="{13C41F62-4D79-477C-890C-E521DD3E85EA}" srcOrd="0" destOrd="0" parTransId="{7FC8EFA1-1510-4674-8E77-26A7F55AA5C6}" sibTransId="{7E7178E0-C37D-4399-89B5-709C80C8F5A4}"/>
    <dgm:cxn modelId="{699F41F7-62DE-4B4A-A614-2B6F25259586}" type="presOf" srcId="{6B133DF9-FAF9-4866-8C7A-0EB5B5745BC1}" destId="{80E79567-C721-4992-8386-E2B03A90D04A}" srcOrd="0" destOrd="0" presId="urn:microsoft.com/office/officeart/2005/8/layout/chart3"/>
    <dgm:cxn modelId="{176F5B1E-F344-480B-B78A-31D79176484E}" type="presParOf" srcId="{22883198-096A-4710-B8AA-542E7CAAE441}" destId="{F458EE58-699F-4984-9B60-70AA694BE151}" srcOrd="0" destOrd="0" presId="urn:microsoft.com/office/officeart/2005/8/layout/chart3"/>
    <dgm:cxn modelId="{3104B370-FA3C-4CB8-88A0-D3CE2B4EFADB}" type="presParOf" srcId="{22883198-096A-4710-B8AA-542E7CAAE441}" destId="{FEBDCF75-9E6A-4A67-868C-E67BEE2BEDED}" srcOrd="1" destOrd="0" presId="urn:microsoft.com/office/officeart/2005/8/layout/chart3"/>
    <dgm:cxn modelId="{044F3D5D-C1E7-4DA3-8090-46B757700E72}" type="presParOf" srcId="{22883198-096A-4710-B8AA-542E7CAAE441}" destId="{52B4876F-BB51-482D-B708-677F4204ABA7}" srcOrd="2" destOrd="0" presId="urn:microsoft.com/office/officeart/2005/8/layout/chart3"/>
    <dgm:cxn modelId="{F628D9A4-8B02-4D79-9EAE-B22484E4EC82}" type="presParOf" srcId="{22883198-096A-4710-B8AA-542E7CAAE441}" destId="{A83D3121-B444-4001-8E79-C873F45C710E}" srcOrd="3" destOrd="0" presId="urn:microsoft.com/office/officeart/2005/8/layout/chart3"/>
    <dgm:cxn modelId="{FBAD2C01-B6F4-4782-B710-B428550B6C52}" type="presParOf" srcId="{22883198-096A-4710-B8AA-542E7CAAE441}" destId="{80E79567-C721-4992-8386-E2B03A90D04A}" srcOrd="4" destOrd="0" presId="urn:microsoft.com/office/officeart/2005/8/layout/chart3"/>
    <dgm:cxn modelId="{E3D4DFAB-1F85-456F-8D52-27E6F2CCFDD4}" type="presParOf" srcId="{22883198-096A-4710-B8AA-542E7CAAE441}" destId="{4406CC4F-BFD7-4588-8325-56A71448A078}" srcOrd="5" destOrd="0" presId="urn:microsoft.com/office/officeart/2005/8/layout/chart3"/>
  </dgm:cxnLst>
  <dgm:bg>
    <a:effectLst>
      <a:outerShdw blurRad="76200" dist="12700" dir="2700000" sy="-23000" kx="-800400" algn="bl" rotWithShape="0">
        <a:prstClr val="black">
          <a:alpha val="2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8EE58-699F-4984-9B60-70AA694BE151}">
      <dsp:nvSpPr>
        <dsp:cNvPr id="0" name=""/>
        <dsp:cNvSpPr/>
      </dsp:nvSpPr>
      <dsp:spPr>
        <a:xfrm>
          <a:off x="1716193" y="470088"/>
          <a:ext cx="4935983" cy="4935983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4300" kern="1200" dirty="0"/>
        </a:p>
      </dsp:txBody>
      <dsp:txXfrm>
        <a:off x="4399840" y="1380895"/>
        <a:ext cx="1674708" cy="1645327"/>
      </dsp:txXfrm>
    </dsp:sp>
    <dsp:sp modelId="{52B4876F-BB51-482D-B708-677F4204ABA7}">
      <dsp:nvSpPr>
        <dsp:cNvPr id="0" name=""/>
        <dsp:cNvSpPr/>
      </dsp:nvSpPr>
      <dsp:spPr>
        <a:xfrm>
          <a:off x="1583377" y="543545"/>
          <a:ext cx="4935983" cy="4935983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2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800" kern="1200" dirty="0"/>
        </a:p>
      </dsp:txBody>
      <dsp:txXfrm>
        <a:off x="2934896" y="3657916"/>
        <a:ext cx="2232944" cy="1527804"/>
      </dsp:txXfrm>
    </dsp:sp>
    <dsp:sp modelId="{80E79567-C721-4992-8386-E2B03A90D04A}">
      <dsp:nvSpPr>
        <dsp:cNvPr id="0" name=""/>
        <dsp:cNvSpPr/>
      </dsp:nvSpPr>
      <dsp:spPr>
        <a:xfrm>
          <a:off x="1583377" y="543545"/>
          <a:ext cx="4935983" cy="4935983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4300" kern="1200" dirty="0"/>
        </a:p>
      </dsp:txBody>
      <dsp:txXfrm>
        <a:off x="2112232" y="1513114"/>
        <a:ext cx="1674708" cy="16453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6D0BB1-0C77-0779-EA19-D34C312085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BACFF1-F3E1-866E-B376-F60E488D6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69695-E817-93B5-15CC-7B25A828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BB1E55-41B5-EDEE-8A04-0627AAB9F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793A5B-F67C-AADA-DDEA-1B160BC86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0086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0F19E9-C456-C77E-2988-9AD24D27A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A19A5EB-763B-E235-5567-BD2519FC25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EBEBB2-2D05-F6C9-BA19-F2B2D4A1D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3F189A-0943-614D-344D-896D14112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DFD732-86D8-61E2-13D2-1DEE4B180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5513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0C8DDDA-2A2C-09B3-042C-3A8C917992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831CC1-0386-7BCD-9E43-FCA8E4BE1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5C9806-D149-7D0C-3617-478A07314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9650D9-25C3-3A26-2619-95297444E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93B8EF-6F58-E5B6-A275-A4058E45F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9960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6228F8-A80C-5130-22A1-8F2A0FB13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E94F4F-E5E5-1D81-5582-650EAA4F2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FAAAD5-C230-E4AF-B01C-A172E400C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5607C0-CD2A-A98C-4028-C12288162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654A99-8225-654B-1943-D82E3C615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854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2FAB8D-5E81-2181-EFE1-343CA68A2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68A56C-8CE9-F381-6816-3CE210465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D5C4A2-2B32-2603-F3C2-D9311ED07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A0F0E8-DBC4-333E-F629-130F9D4E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6762F4-A644-AE74-E92C-6D9EA8250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2544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AAC206-640D-07FE-ACCB-34164885B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09B0BB-2139-0208-765C-EEE8379F0F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CA6DF0F-D8F6-5F73-B1ED-6AFDA2A840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B705DED-6026-D9E2-825A-989C2D15A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5BA5585-54E4-6260-1D4B-93B44BCF2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E77107-7918-1836-E98C-C62803D4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0837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963E96-5A19-15AC-D606-CA5BE887A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C4AB7E-4BE6-5D2B-95B0-132D956DD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B4FF866-E31A-B9DF-6652-E8EB08D337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B6C0740-2441-6A8E-6025-16C858BA11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6445C3B-4820-62F8-122C-085D6648D2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A55F3EF-9601-323A-B28D-C68B0FEF9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8C52555-1AFC-C05F-CD17-D95C1F199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C2791-AEBA-325D-FC9D-07722D3F3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7899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4E26C3-228C-15D1-04C1-08ED39D2B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5238E75-A436-1646-C0E1-9E17C8C83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5F2BC0A-9A70-F5D0-6843-551FDF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1CAF13E-25DB-E9B0-C9F9-2D69B4AE4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324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20A13C3-7D1B-4E2D-B319-76F4BDD93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8B09487-0D58-7C9A-1719-051F4E6AE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44B4901-34DE-C34F-AD31-CCB12DAB0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7963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184266-7D65-0639-C084-86AAEAAA3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498F3B-4C01-FB65-38AA-0711BD5C7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D87C0B2-B6A3-AD54-2A71-FCFE5D96BE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405131-2427-439B-1491-EAEA621CB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ACD083-72BA-91A5-A052-2EDFC8AD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1E1D84-7F44-857A-197A-8ADF02B7B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7597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D5CFB3-159C-9B6B-34A9-34638E93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4A4D330-858A-4669-A76B-F434A03C35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4672949-93D2-9091-2ADF-C178FFF52F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DBE68F-A656-4CD5-8839-20B2B01D4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C06DC27-1F01-AA9F-7AFC-6B5637E6E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89584D-A2EF-398B-5164-A9E657428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4992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82BA8FF-F64B-B755-3F01-D3FC09D29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F354521-F6AA-1B8A-9124-6A35FE33A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D0DD8E-1580-4505-7811-9E5036FE29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4284D8-1A71-E5B0-06F6-4D7BF6D2B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A21F6B-B16D-D5D7-6E2B-CE73140939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5113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grama, Dibujo de ingeniería&#10;&#10;Descripción generada automáticamente">
            <a:extLst>
              <a:ext uri="{FF2B5EF4-FFF2-40B4-BE49-F238E27FC236}">
                <a16:creationId xmlns:a16="http://schemas.microsoft.com/office/drawing/2014/main" id="{51C1FA48-1D19-D8C4-D97C-2DB22E763B8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" y="1982026"/>
            <a:ext cx="12192000" cy="4875974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C778A72-21F3-BCB9-471A-3E2287C7AC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97" y="0"/>
            <a:ext cx="12192001" cy="3336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27A03B36-BBA0-15F7-CFC4-1E9792B09F6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2118114" y="2591384"/>
            <a:ext cx="7813869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F545FE41-AB8E-9041-F113-3B35D924E2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708" y="545663"/>
            <a:ext cx="3646909" cy="1309106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AAB56DD3-007C-9AE0-61A0-E2CE8A2C57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433" y="700356"/>
            <a:ext cx="1333612" cy="999721"/>
          </a:xfrm>
          <a:prstGeom prst="rect">
            <a:avLst/>
          </a:prstGeom>
        </p:spPr>
      </p:pic>
      <p:sp>
        <p:nvSpPr>
          <p:cNvPr id="9" name="Cuerda 8">
            <a:extLst>
              <a:ext uri="{FF2B5EF4-FFF2-40B4-BE49-F238E27FC236}">
                <a16:creationId xmlns:a16="http://schemas.microsoft.com/office/drawing/2014/main" id="{BA00730F-AD00-2394-29A2-DEF98858AF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7555228">
            <a:off x="5182570" y="1757289"/>
            <a:ext cx="1684958" cy="1668188"/>
          </a:xfrm>
          <a:prstGeom prst="chord">
            <a:avLst>
              <a:gd name="adj1" fmla="val 4076110"/>
              <a:gd name="adj2" fmla="val 14851052"/>
            </a:avLst>
          </a:prstGeom>
          <a:solidFill>
            <a:srgbClr val="F983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58C81213-3186-D4CC-7255-848A77FAACF2}"/>
              </a:ext>
            </a:extLst>
          </p:cNvPr>
          <p:cNvSpPr txBox="1">
            <a:spLocks/>
          </p:cNvSpPr>
          <p:nvPr/>
        </p:nvSpPr>
        <p:spPr>
          <a:xfrm>
            <a:off x="1203522" y="2055201"/>
            <a:ext cx="9772762" cy="46134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latin typeface="+mn-lt"/>
              </a:rPr>
              <a:t>ESCRIBE TU TÍTULO AQUÍ …</a:t>
            </a:r>
          </a:p>
        </p:txBody>
      </p:sp>
      <p:pic>
        <p:nvPicPr>
          <p:cNvPr id="2" name="Imagen 1" descr="Identidad corporativa | IACS">
            <a:extLst>
              <a:ext uri="{FF2B5EF4-FFF2-40B4-BE49-F238E27FC236}">
                <a16:creationId xmlns:a16="http://schemas.microsoft.com/office/drawing/2014/main" id="{E8E1B0DC-EF99-5042-ADC0-949863234B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1104" y="6087839"/>
            <a:ext cx="1472184" cy="44899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7051D99C-6FEA-3ECF-01FC-6C853C746D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14216" y="6087839"/>
            <a:ext cx="246888" cy="4489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A70EF69A-519B-2A91-177B-CB7C31D29E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33288" y="6263532"/>
            <a:ext cx="246888" cy="97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0369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FEB65FBB-F0EE-B772-FB2C-77E8B234667C}"/>
              </a:ext>
            </a:extLst>
          </p:cNvPr>
          <p:cNvSpPr txBox="1"/>
          <p:nvPr/>
        </p:nvSpPr>
        <p:spPr>
          <a:xfrm>
            <a:off x="5100978" y="3065013"/>
            <a:ext cx="21570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700" dirty="0">
                <a:solidFill>
                  <a:srgbClr val="EC6806"/>
                </a:solidFill>
              </a:rPr>
              <a:t>ESCRIBE TU TÍTULO AQUÍ </a:t>
            </a:r>
            <a:endParaRPr lang="es-ES" sz="2700" dirty="0"/>
          </a:p>
        </p:txBody>
      </p:sp>
      <p:pic>
        <p:nvPicPr>
          <p:cNvPr id="7" name="Marcador de contenido 5" descr="Imagen que contiene flor, tabla">
            <a:extLst>
              <a:ext uri="{FF2B5EF4-FFF2-40B4-BE49-F238E27FC236}">
                <a16:creationId xmlns:a16="http://schemas.microsoft.com/office/drawing/2014/main" id="{D5EBD4AD-7F29-BF37-6CF3-0BA5446C4DC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241" y="6098809"/>
            <a:ext cx="1521881" cy="600743"/>
          </a:xfrm>
          <a:prstGeom prst="rect">
            <a:avLst/>
          </a:prstGeom>
        </p:spPr>
      </p:pic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F260FC33-1CEB-63B0-9978-ACAE9BC9BBE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331" y="6009121"/>
            <a:ext cx="1040669" cy="7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920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: hacia abajo 1">
            <a:extLst>
              <a:ext uri="{FF2B5EF4-FFF2-40B4-BE49-F238E27FC236}">
                <a16:creationId xmlns:a16="http://schemas.microsoft.com/office/drawing/2014/main" id="{FAED7A5E-DA25-3A8C-8DA1-50D0ED2199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73962">
            <a:off x="3379723" y="2940701"/>
            <a:ext cx="288032" cy="1614975"/>
          </a:xfrm>
          <a:prstGeom prst="downArrow">
            <a:avLst/>
          </a:prstGeom>
          <a:solidFill>
            <a:srgbClr val="F8A968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8F61F6B9-72B3-C33E-8CA0-46AF390040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426789" y="2025576"/>
            <a:ext cx="3132348" cy="2988332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9832B"/>
              </a:solidFill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29C95250-7A0E-0CCF-DC35-222EA2FA39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92563" y="783438"/>
            <a:ext cx="1584176" cy="158417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5A943C9C-763A-592C-3BCB-6F7D7048C7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69540" y="-690740"/>
            <a:ext cx="2224729" cy="2224729"/>
          </a:xfrm>
          <a:prstGeom prst="ellipse">
            <a:avLst/>
          </a:prstGeom>
          <a:solidFill>
            <a:srgbClr val="F8A968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DAC0949-CFC6-9CF8-B610-8C5EC25741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395033" y="288240"/>
            <a:ext cx="1924565" cy="1924565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9E19D21C-8A2F-715E-EF67-CCC1DD6AF8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70222" y="2956779"/>
            <a:ext cx="1656255" cy="1656255"/>
          </a:xfrm>
          <a:prstGeom prst="ellipse">
            <a:avLst/>
          </a:prstGeom>
          <a:solidFill>
            <a:srgbClr val="F8A968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9DAF70AF-A6B3-F045-FE7D-9D09DE397F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21728" y="5179650"/>
            <a:ext cx="2436857" cy="2436857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1A9D2C01-AD60-F9AE-22E1-0258827321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87599" y="5013908"/>
            <a:ext cx="1860793" cy="1860793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07E80D0B-704F-8C1E-9151-24446200DB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24715" y="2733397"/>
            <a:ext cx="2368674" cy="2368674"/>
          </a:xfrm>
          <a:prstGeom prst="ellipse">
            <a:avLst/>
          </a:prstGeom>
          <a:solidFill>
            <a:srgbClr val="F8A968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965D836A-7622-22D8-EE16-47F9E12DE3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4242" y="-1088770"/>
            <a:ext cx="1584176" cy="1584176"/>
          </a:xfrm>
          <a:prstGeom prst="ellipse">
            <a:avLst/>
          </a:prstGeom>
          <a:solidFill>
            <a:srgbClr val="F8A968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Flecha: hacia abajo 13">
            <a:extLst>
              <a:ext uri="{FF2B5EF4-FFF2-40B4-BE49-F238E27FC236}">
                <a16:creationId xmlns:a16="http://schemas.microsoft.com/office/drawing/2014/main" id="{F7718F8B-5CDD-C2F5-CBC6-41F6D7411B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3356291">
            <a:off x="7854199" y="1322834"/>
            <a:ext cx="288032" cy="1674498"/>
          </a:xfrm>
          <a:prstGeom prst="downArrow">
            <a:avLst/>
          </a:prstGeom>
          <a:solidFill>
            <a:srgbClr val="F9832B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lecha: hacia abajo 14">
            <a:extLst>
              <a:ext uri="{FF2B5EF4-FFF2-40B4-BE49-F238E27FC236}">
                <a16:creationId xmlns:a16="http://schemas.microsoft.com/office/drawing/2014/main" id="{0AEC628A-C7E8-021B-09DC-27E988564E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607945">
            <a:off x="7926204" y="3217377"/>
            <a:ext cx="288032" cy="864096"/>
          </a:xfrm>
          <a:prstGeom prst="downArrow">
            <a:avLst/>
          </a:prstGeom>
          <a:solidFill>
            <a:srgbClr val="F8A968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Flecha: hacia abajo 15">
            <a:extLst>
              <a:ext uri="{FF2B5EF4-FFF2-40B4-BE49-F238E27FC236}">
                <a16:creationId xmlns:a16="http://schemas.microsoft.com/office/drawing/2014/main" id="{58E163F2-275D-D929-F6C7-79CCEEF4B6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8800225">
            <a:off x="6967810" y="4816154"/>
            <a:ext cx="288032" cy="864096"/>
          </a:xfrm>
          <a:prstGeom prst="downArrow">
            <a:avLst/>
          </a:prstGeom>
          <a:solidFill>
            <a:srgbClr val="F9832B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Flecha: hacia abajo 16">
            <a:extLst>
              <a:ext uri="{FF2B5EF4-FFF2-40B4-BE49-F238E27FC236}">
                <a16:creationId xmlns:a16="http://schemas.microsoft.com/office/drawing/2014/main" id="{EE1F8A4B-5967-FF4F-9EF1-A878409A68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803519">
            <a:off x="4905709" y="4841102"/>
            <a:ext cx="288032" cy="864096"/>
          </a:xfrm>
          <a:prstGeom prst="downArrow">
            <a:avLst/>
          </a:prstGeom>
          <a:solidFill>
            <a:srgbClr val="F9832B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Flecha: hacia abajo 17">
            <a:extLst>
              <a:ext uri="{FF2B5EF4-FFF2-40B4-BE49-F238E27FC236}">
                <a16:creationId xmlns:a16="http://schemas.microsoft.com/office/drawing/2014/main" id="{089CF655-33A6-9B8E-7840-884AF1E30F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575676">
            <a:off x="3833665" y="1357710"/>
            <a:ext cx="288032" cy="1614975"/>
          </a:xfrm>
          <a:prstGeom prst="downArrow">
            <a:avLst/>
          </a:prstGeom>
          <a:solidFill>
            <a:srgbClr val="F9832B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Flecha: hacia abajo 18">
            <a:extLst>
              <a:ext uri="{FF2B5EF4-FFF2-40B4-BE49-F238E27FC236}">
                <a16:creationId xmlns:a16="http://schemas.microsoft.com/office/drawing/2014/main" id="{75D71D5B-BDD5-3AF9-A8DE-CF379CCAA8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1415920">
            <a:off x="5598287" y="1077650"/>
            <a:ext cx="288032" cy="923838"/>
          </a:xfrm>
          <a:prstGeom prst="downArrow">
            <a:avLst/>
          </a:prstGeom>
          <a:solidFill>
            <a:srgbClr val="F8A968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E13D1222-2F6B-A35A-A030-666C83CEFF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136277" y="4286618"/>
            <a:ext cx="1584176" cy="158417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963FD8E2-11B5-1160-A26A-0B3AF827DB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903" y="2336470"/>
            <a:ext cx="2514824" cy="23992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0F23FD0C-ECF9-60EE-D0F4-194B9BCC8A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468739" y="339792"/>
            <a:ext cx="1721365" cy="165779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C3473E2E-CE7C-3CB8-9015-0DFDA47CFD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967285" y="2030150"/>
            <a:ext cx="789844" cy="760676"/>
          </a:xfrm>
          <a:prstGeom prst="ellipse">
            <a:avLst/>
          </a:prstGeom>
          <a:solidFill>
            <a:srgbClr val="F8A968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D4866F5B-4AF6-7EF1-F281-BCC0C43AA7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2762" y="1396257"/>
            <a:ext cx="932512" cy="932512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1F216C77-49D6-98DC-C42F-506B28913B7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2204" y="5775250"/>
            <a:ext cx="2085022" cy="2008023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944BA4E-30E0-952F-8846-72830CFDC68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81322" y="3146372"/>
            <a:ext cx="19695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solidFill>
                  <a:srgbClr val="E97132"/>
                </a:solidFill>
              </a:rPr>
              <a:t>Escriba aquí el texto…</a:t>
            </a:r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A02D6C98-6D8B-4A91-0705-898F801E7E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60480" y="-491813"/>
            <a:ext cx="1843559" cy="184355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A133F780-5762-148F-7006-203E39451D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08172" y="505193"/>
            <a:ext cx="1498283" cy="149828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28C7D5BD-9C9E-3A27-2350-97ECE258CE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247651" y="3178924"/>
            <a:ext cx="1272097" cy="127209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DF1C8DCA-3AB3-F567-32CA-22AACAD730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563106" y="969997"/>
            <a:ext cx="1210174" cy="121017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00F107B0-A737-AD68-EDF0-B7D6523005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11736" y="-875248"/>
            <a:ext cx="1129187" cy="112918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4D48A8E7-765A-DE0C-6C41-016BCC19A2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62039" y="2994761"/>
            <a:ext cx="1866299" cy="186629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Elipse 41">
            <a:extLst>
              <a:ext uri="{FF2B5EF4-FFF2-40B4-BE49-F238E27FC236}">
                <a16:creationId xmlns:a16="http://schemas.microsoft.com/office/drawing/2014/main" id="{7B4659FE-03D4-A8A5-8C85-9544E5CC33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68912" y="5206513"/>
            <a:ext cx="1475582" cy="147558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7A3EBBB7-F95A-5EED-057E-327C5935BB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84505" y="5357008"/>
            <a:ext cx="2082139" cy="208213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E435BE84-26C9-1220-646E-F3F7F057A5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1411" y="6005934"/>
            <a:ext cx="1646608" cy="164660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C3437A38-5AD9-5B74-8B90-3508DFFDAB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105871" y="2154152"/>
            <a:ext cx="512671" cy="51267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9412B7DB-080F-BE82-6739-BE21202AB9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720453" y="534358"/>
            <a:ext cx="1238624" cy="123862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Elipse 47">
            <a:extLst>
              <a:ext uri="{FF2B5EF4-FFF2-40B4-BE49-F238E27FC236}">
                <a16:creationId xmlns:a16="http://schemas.microsoft.com/office/drawing/2014/main" id="{3C4BB086-CFF5-B2A5-934C-D46DD4A4F0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0447" y="1574149"/>
            <a:ext cx="606022" cy="60602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65AEE6DF-AFCC-D3CF-64C3-22C869E33E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340322" y="4514028"/>
            <a:ext cx="1176086" cy="117608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22C7136-EE6D-9061-0DEC-6E1F0F346C2C}"/>
              </a:ext>
            </a:extLst>
          </p:cNvPr>
          <p:cNvSpPr txBox="1">
            <a:spLocks/>
          </p:cNvSpPr>
          <p:nvPr/>
        </p:nvSpPr>
        <p:spPr>
          <a:xfrm>
            <a:off x="4018957" y="5663919"/>
            <a:ext cx="139807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E97132"/>
                </a:solidFill>
              </a:rPr>
              <a:t>Escriba aquí el texto…</a:t>
            </a:r>
          </a:p>
          <a:p>
            <a:endParaRPr lang="es-ES" sz="1400" b="1" dirty="0">
              <a:solidFill>
                <a:srgbClr val="FFFFFF"/>
              </a:solidFill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6A9FD0F0-5825-E551-87E4-A12169EF9964}"/>
              </a:ext>
            </a:extLst>
          </p:cNvPr>
          <p:cNvSpPr txBox="1">
            <a:spLocks/>
          </p:cNvSpPr>
          <p:nvPr/>
        </p:nvSpPr>
        <p:spPr>
          <a:xfrm>
            <a:off x="7144923" y="6030271"/>
            <a:ext cx="139807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E97132"/>
                </a:solidFill>
              </a:rPr>
              <a:t>Escriba aquí el texto…</a:t>
            </a:r>
          </a:p>
          <a:p>
            <a:endParaRPr lang="es-ES" sz="1400" b="1" dirty="0">
              <a:solidFill>
                <a:srgbClr val="FFFFFF"/>
              </a:solidFill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D80413D9-E12D-1EAA-1F24-2D895F987657}"/>
              </a:ext>
            </a:extLst>
          </p:cNvPr>
          <p:cNvSpPr txBox="1">
            <a:spLocks/>
          </p:cNvSpPr>
          <p:nvPr/>
        </p:nvSpPr>
        <p:spPr>
          <a:xfrm>
            <a:off x="8311243" y="3548402"/>
            <a:ext cx="120850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E97132"/>
                </a:solidFill>
              </a:rPr>
              <a:t>Escriba aquí el texto…</a:t>
            </a:r>
          </a:p>
          <a:p>
            <a:endParaRPr lang="es-ES" sz="1400" b="1" dirty="0">
              <a:solidFill>
                <a:srgbClr val="FFFFFF"/>
              </a:solidFill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643C5640-AA3D-1B37-27B1-7EF965DF55C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658277" y="994055"/>
            <a:ext cx="139807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E97132"/>
                </a:solidFill>
              </a:rPr>
              <a:t>Escriba aquí el texto…</a:t>
            </a:r>
          </a:p>
          <a:p>
            <a:endParaRPr lang="es-ES" sz="1400" b="1" dirty="0">
              <a:solidFill>
                <a:srgbClr val="FFFFFF"/>
              </a:solidFill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EB99E1EA-8046-235C-5040-D57C8BF2496C}"/>
              </a:ext>
            </a:extLst>
          </p:cNvPr>
          <p:cNvSpPr txBox="1">
            <a:spLocks/>
          </p:cNvSpPr>
          <p:nvPr/>
        </p:nvSpPr>
        <p:spPr>
          <a:xfrm>
            <a:off x="4982866" y="95727"/>
            <a:ext cx="139807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E97132"/>
                </a:solidFill>
              </a:rPr>
              <a:t>Escriba aquí el texto…</a:t>
            </a:r>
          </a:p>
          <a:p>
            <a:endParaRPr lang="es-ES" sz="1400" b="1" dirty="0">
              <a:solidFill>
                <a:srgbClr val="FFFFFF"/>
              </a:solidFill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A10CA57D-D6C5-4F59-E748-336CD2839FF1}"/>
              </a:ext>
            </a:extLst>
          </p:cNvPr>
          <p:cNvSpPr txBox="1">
            <a:spLocks/>
          </p:cNvSpPr>
          <p:nvPr/>
        </p:nvSpPr>
        <p:spPr>
          <a:xfrm>
            <a:off x="2568005" y="1306803"/>
            <a:ext cx="13013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E97132"/>
                </a:solidFill>
              </a:rPr>
              <a:t>Escriba aquí el texto…</a:t>
            </a:r>
          </a:p>
          <a:p>
            <a:endParaRPr lang="es-ES" sz="1400" b="1" dirty="0">
              <a:solidFill>
                <a:srgbClr val="FFFFFF"/>
              </a:solidFill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5003A4C0-E031-4853-9109-8E250AC7A90B}"/>
              </a:ext>
            </a:extLst>
          </p:cNvPr>
          <p:cNvSpPr txBox="1">
            <a:spLocks/>
          </p:cNvSpPr>
          <p:nvPr/>
        </p:nvSpPr>
        <p:spPr>
          <a:xfrm>
            <a:off x="1669380" y="3558579"/>
            <a:ext cx="139807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E97132"/>
                </a:solidFill>
              </a:rPr>
              <a:t>Escriba aquí el texto…</a:t>
            </a:r>
          </a:p>
          <a:p>
            <a:endParaRPr lang="es-ES" sz="1400" b="1" dirty="0">
              <a:solidFill>
                <a:srgbClr val="FFFFFF"/>
              </a:solidFill>
            </a:endParaRPr>
          </a:p>
        </p:txBody>
      </p:sp>
      <p:pic>
        <p:nvPicPr>
          <p:cNvPr id="56" name="Marcador de contenido 5" descr="Imagen que contiene flor, tabla">
            <a:extLst>
              <a:ext uri="{FF2B5EF4-FFF2-40B4-BE49-F238E27FC236}">
                <a16:creationId xmlns:a16="http://schemas.microsoft.com/office/drawing/2014/main" id="{1EF7466F-81C1-7236-F82F-471D48F5366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241" y="6098809"/>
            <a:ext cx="1521881" cy="600743"/>
          </a:xfrm>
          <a:prstGeom prst="rect">
            <a:avLst/>
          </a:prstGeom>
        </p:spPr>
      </p:pic>
      <p:pic>
        <p:nvPicPr>
          <p:cNvPr id="57" name="Imagen 56" descr="Logotipo&#10;&#10;Descripción generada automáticamente">
            <a:extLst>
              <a:ext uri="{FF2B5EF4-FFF2-40B4-BE49-F238E27FC236}">
                <a16:creationId xmlns:a16="http://schemas.microsoft.com/office/drawing/2014/main" id="{0F7758A1-2F3E-B579-1A2C-BEA1F2E6F52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331" y="6009121"/>
            <a:ext cx="1040669" cy="7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4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7" grpId="0" animBg="1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>
            <a:extLst>
              <a:ext uri="{FF2B5EF4-FFF2-40B4-BE49-F238E27FC236}">
                <a16:creationId xmlns:a16="http://schemas.microsoft.com/office/drawing/2014/main" id="{5DD82656-AE23-05FE-4958-045352B0990B}"/>
              </a:ext>
            </a:extLst>
          </p:cNvPr>
          <p:cNvSpPr>
            <a:spLocks/>
          </p:cNvSpPr>
          <p:nvPr/>
        </p:nvSpPr>
        <p:spPr>
          <a:xfrm rot="18139447">
            <a:off x="1842237" y="2331659"/>
            <a:ext cx="2518428" cy="251842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9B57E648-0086-EFD5-05FA-D18ED5176D7D}"/>
              </a:ext>
            </a:extLst>
          </p:cNvPr>
          <p:cNvSpPr>
            <a:spLocks/>
          </p:cNvSpPr>
          <p:nvPr/>
        </p:nvSpPr>
        <p:spPr>
          <a:xfrm rot="18139447">
            <a:off x="2055591" y="2532657"/>
            <a:ext cx="2084553" cy="208455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21842C8-8C74-2627-149C-3B91CF026186}"/>
              </a:ext>
            </a:extLst>
          </p:cNvPr>
          <p:cNvSpPr txBox="1">
            <a:spLocks/>
          </p:cNvSpPr>
          <p:nvPr/>
        </p:nvSpPr>
        <p:spPr>
          <a:xfrm rot="19990273">
            <a:off x="1643444" y="2222238"/>
            <a:ext cx="2699117" cy="2462340"/>
          </a:xfrm>
          <a:prstGeom prst="rect">
            <a:avLst/>
          </a:prstGeom>
        </p:spPr>
        <p:txBody>
          <a:bodyPr vert="horz" lIns="91440" tIns="45720" rIns="91440" bIns="45720" rtlCol="0" anchor="b">
            <a:prstTxWarp prst="textCircl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ESCRIBE TU TEXTO 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E698A94A-995C-B703-3641-5C5B7D38D715}"/>
              </a:ext>
            </a:extLst>
          </p:cNvPr>
          <p:cNvSpPr txBox="1">
            <a:spLocks/>
          </p:cNvSpPr>
          <p:nvPr/>
        </p:nvSpPr>
        <p:spPr>
          <a:xfrm rot="19990273">
            <a:off x="4898024" y="2299531"/>
            <a:ext cx="2699117" cy="2462340"/>
          </a:xfrm>
          <a:prstGeom prst="rect">
            <a:avLst/>
          </a:prstGeom>
        </p:spPr>
        <p:txBody>
          <a:bodyPr vert="horz" lIns="91440" tIns="45720" rIns="91440" bIns="45720" rtlCol="0" anchor="b">
            <a:prstTxWarp prst="textCircl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ESCRIBE TU TEXTO 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6FDD66F8-933E-88CA-0CA7-43EFD4FB7344}"/>
              </a:ext>
            </a:extLst>
          </p:cNvPr>
          <p:cNvSpPr txBox="1">
            <a:spLocks/>
          </p:cNvSpPr>
          <p:nvPr/>
        </p:nvSpPr>
        <p:spPr>
          <a:xfrm rot="19990273">
            <a:off x="8164306" y="2222239"/>
            <a:ext cx="2699117" cy="2462340"/>
          </a:xfrm>
          <a:prstGeom prst="rect">
            <a:avLst/>
          </a:prstGeom>
        </p:spPr>
        <p:txBody>
          <a:bodyPr vert="horz" lIns="91440" tIns="45720" rIns="91440" bIns="45720" rtlCol="0" anchor="b">
            <a:prstTxWarp prst="textCircl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ESCRIBE TU TEXTO 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4539AB7A-1129-0D8B-8283-2447BE8A9EB7}"/>
              </a:ext>
            </a:extLst>
          </p:cNvPr>
          <p:cNvSpPr txBox="1">
            <a:spLocks/>
          </p:cNvSpPr>
          <p:nvPr/>
        </p:nvSpPr>
        <p:spPr>
          <a:xfrm>
            <a:off x="2196175" y="3127391"/>
            <a:ext cx="186774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F9832B"/>
                </a:solidFill>
              </a:rPr>
              <a:t>ESCRIBE</a:t>
            </a:r>
          </a:p>
        </p:txBody>
      </p:sp>
      <p:pic>
        <p:nvPicPr>
          <p:cNvPr id="12" name="Marcador de contenido 5" descr="Imagen que contiene flor, tabla">
            <a:extLst>
              <a:ext uri="{FF2B5EF4-FFF2-40B4-BE49-F238E27FC236}">
                <a16:creationId xmlns:a16="http://schemas.microsoft.com/office/drawing/2014/main" id="{9805BEA9-293D-4A4B-85EF-281D8B3D37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241" y="6098809"/>
            <a:ext cx="1521881" cy="600743"/>
          </a:xfrm>
          <a:prstGeom prst="rect">
            <a:avLst/>
          </a:prstGeom>
        </p:spPr>
      </p:pic>
      <p:pic>
        <p:nvPicPr>
          <p:cNvPr id="14" name="Imagen 13" descr="Logotipo&#10;&#10;Descripción generada automáticamente">
            <a:extLst>
              <a:ext uri="{FF2B5EF4-FFF2-40B4-BE49-F238E27FC236}">
                <a16:creationId xmlns:a16="http://schemas.microsoft.com/office/drawing/2014/main" id="{0628FCB4-8F54-F3B2-7CF8-287AA06256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331" y="6009121"/>
            <a:ext cx="1040669" cy="780121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AD9D650A-E595-98EC-47CC-B4D86C35A5FE}"/>
              </a:ext>
            </a:extLst>
          </p:cNvPr>
          <p:cNvSpPr txBox="1">
            <a:spLocks/>
          </p:cNvSpPr>
          <p:nvPr/>
        </p:nvSpPr>
        <p:spPr>
          <a:xfrm>
            <a:off x="2951307" y="605802"/>
            <a:ext cx="6289385" cy="7443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700" dirty="0">
                <a:solidFill>
                  <a:srgbClr val="EC6806"/>
                </a:solidFill>
              </a:rPr>
              <a:t>ESCRIBE TU TÍTULO AQUÍ… </a:t>
            </a: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B4E5E354-3921-2D8A-7040-D48A23C5A257}"/>
              </a:ext>
            </a:extLst>
          </p:cNvPr>
          <p:cNvSpPr>
            <a:spLocks/>
          </p:cNvSpPr>
          <p:nvPr/>
        </p:nvSpPr>
        <p:spPr>
          <a:xfrm rot="18139447">
            <a:off x="5096819" y="2408954"/>
            <a:ext cx="2518428" cy="2518428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7C147D56-53A3-178E-EC0F-1AA8B928D96C}"/>
              </a:ext>
            </a:extLst>
          </p:cNvPr>
          <p:cNvSpPr>
            <a:spLocks/>
          </p:cNvSpPr>
          <p:nvPr/>
        </p:nvSpPr>
        <p:spPr>
          <a:xfrm rot="18139447">
            <a:off x="5310173" y="2609952"/>
            <a:ext cx="2084553" cy="208455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Título 1">
            <a:extLst>
              <a:ext uri="{FF2B5EF4-FFF2-40B4-BE49-F238E27FC236}">
                <a16:creationId xmlns:a16="http://schemas.microsoft.com/office/drawing/2014/main" id="{26FCBBEB-FA84-78E2-0A4C-E12900BEB431}"/>
              </a:ext>
            </a:extLst>
          </p:cNvPr>
          <p:cNvSpPr txBox="1">
            <a:spLocks/>
          </p:cNvSpPr>
          <p:nvPr/>
        </p:nvSpPr>
        <p:spPr>
          <a:xfrm>
            <a:off x="5450757" y="3204686"/>
            <a:ext cx="186774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F9832B"/>
                </a:solidFill>
              </a:rPr>
              <a:t>ESCRIBE</a:t>
            </a: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4AD198C9-118B-7DC7-A86E-D138B6A22611}"/>
              </a:ext>
            </a:extLst>
          </p:cNvPr>
          <p:cNvSpPr>
            <a:spLocks/>
          </p:cNvSpPr>
          <p:nvPr/>
        </p:nvSpPr>
        <p:spPr>
          <a:xfrm rot="18139447">
            <a:off x="8354600" y="2331659"/>
            <a:ext cx="2518428" cy="251842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C1F04A75-6D54-56AF-2BA7-E364764495C6}"/>
              </a:ext>
            </a:extLst>
          </p:cNvPr>
          <p:cNvSpPr>
            <a:spLocks/>
          </p:cNvSpPr>
          <p:nvPr/>
        </p:nvSpPr>
        <p:spPr>
          <a:xfrm rot="18139447">
            <a:off x="8567954" y="2532657"/>
            <a:ext cx="2084553" cy="208455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Título 1">
            <a:extLst>
              <a:ext uri="{FF2B5EF4-FFF2-40B4-BE49-F238E27FC236}">
                <a16:creationId xmlns:a16="http://schemas.microsoft.com/office/drawing/2014/main" id="{A1FB176F-E8DD-8641-267D-C3FDF32F46F5}"/>
              </a:ext>
            </a:extLst>
          </p:cNvPr>
          <p:cNvSpPr txBox="1">
            <a:spLocks/>
          </p:cNvSpPr>
          <p:nvPr/>
        </p:nvSpPr>
        <p:spPr>
          <a:xfrm>
            <a:off x="8708538" y="3127391"/>
            <a:ext cx="186774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F9832B"/>
                </a:solidFill>
              </a:rPr>
              <a:t>ESCRIBE</a:t>
            </a:r>
          </a:p>
        </p:txBody>
      </p:sp>
    </p:spTree>
    <p:extLst>
      <p:ext uri="{BB962C8B-B14F-4D97-AF65-F5344CB8AC3E}">
        <p14:creationId xmlns:p14="http://schemas.microsoft.com/office/powerpoint/2010/main" val="70639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5" grpId="0"/>
      <p:bldP spid="16" grpId="0"/>
      <p:bldP spid="17" grpId="0"/>
      <p:bldP spid="20" grpId="0" animBg="1"/>
      <p:bldP spid="21" grpId="0" animBg="1"/>
      <p:bldP spid="22" grpId="0"/>
      <p:bldP spid="23" grpId="0" animBg="1"/>
      <p:bldP spid="24" grpId="0" animBg="1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3">
            <a:extLst>
              <a:ext uri="{FF2B5EF4-FFF2-40B4-BE49-F238E27FC236}">
                <a16:creationId xmlns:a16="http://schemas.microsoft.com/office/drawing/2014/main" id="{B7E95E9A-9E7A-E75E-EF3A-B8DE4B5C6208}"/>
              </a:ext>
            </a:extLst>
          </p:cNvPr>
          <p:cNvSpPr txBox="1">
            <a:spLocks/>
          </p:cNvSpPr>
          <p:nvPr/>
        </p:nvSpPr>
        <p:spPr>
          <a:xfrm>
            <a:off x="836613" y="1825871"/>
            <a:ext cx="2751714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01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16F519F4-A263-3478-E426-031E2130E88A}"/>
              </a:ext>
            </a:extLst>
          </p:cNvPr>
          <p:cNvSpPr txBox="1">
            <a:spLocks/>
          </p:cNvSpPr>
          <p:nvPr/>
        </p:nvSpPr>
        <p:spPr>
          <a:xfrm>
            <a:off x="836613" y="848879"/>
            <a:ext cx="275171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EC6806"/>
                </a:solidFill>
              </a:rPr>
              <a:t>ESCRIBE TU TÍTULO AQUÍ 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5B3A3569-83B3-9D85-065E-A6DB0254AC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1690361"/>
              </p:ext>
            </p:extLst>
          </p:nvPr>
        </p:nvGraphicFramePr>
        <p:xfrm>
          <a:off x="3492315" y="793249"/>
          <a:ext cx="8357177" cy="5876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Marcador de contenido 5" descr="Imagen que contiene flor, tabla">
            <a:extLst>
              <a:ext uri="{FF2B5EF4-FFF2-40B4-BE49-F238E27FC236}">
                <a16:creationId xmlns:a16="http://schemas.microsoft.com/office/drawing/2014/main" id="{5ACAFBC0-3DF9-ED0E-4E2C-01C2C62031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44" y="169509"/>
            <a:ext cx="1521881" cy="600743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7FDEA658-85D4-7ABC-6EF7-EE3FC75202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634" y="79821"/>
            <a:ext cx="1040669" cy="780121"/>
          </a:xfrm>
          <a:prstGeom prst="rect">
            <a:avLst/>
          </a:prstGeom>
        </p:spPr>
      </p:pic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01838D1C-9717-7D55-5D4B-6E8E118BB7DD}"/>
              </a:ext>
            </a:extLst>
          </p:cNvPr>
          <p:cNvSpPr txBox="1">
            <a:spLocks/>
          </p:cNvSpPr>
          <p:nvPr/>
        </p:nvSpPr>
        <p:spPr>
          <a:xfrm>
            <a:off x="836613" y="2768444"/>
            <a:ext cx="2751714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02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D4FCA623-2E76-07D6-2419-5FE8B12CBBC0}"/>
              </a:ext>
            </a:extLst>
          </p:cNvPr>
          <p:cNvSpPr txBox="1">
            <a:spLocks/>
          </p:cNvSpPr>
          <p:nvPr/>
        </p:nvSpPr>
        <p:spPr>
          <a:xfrm>
            <a:off x="836613" y="3731335"/>
            <a:ext cx="2751714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03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82983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CF429-F8A6-1DCD-731A-4B313E98E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5" descr="Imagen que contiene flor, tabla">
            <a:extLst>
              <a:ext uri="{FF2B5EF4-FFF2-40B4-BE49-F238E27FC236}">
                <a16:creationId xmlns:a16="http://schemas.microsoft.com/office/drawing/2014/main" id="{93044377-C32B-CD00-A4DF-5500E01AEF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44" y="169509"/>
            <a:ext cx="1521881" cy="600743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9B34CAE9-F019-7A3E-FD13-ABDBDB3A4A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634" y="79821"/>
            <a:ext cx="1040669" cy="780121"/>
          </a:xfrm>
          <a:prstGeom prst="rect">
            <a:avLst/>
          </a:prstGeom>
        </p:spPr>
      </p:pic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FA46F26A-BD34-D706-7E64-A0CFF092D8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2751188"/>
              </p:ext>
            </p:extLst>
          </p:nvPr>
        </p:nvGraphicFramePr>
        <p:xfrm>
          <a:off x="3912123" y="1412776"/>
          <a:ext cx="7164371" cy="4457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Bocadillo: rectángulo 6">
            <a:extLst>
              <a:ext uri="{FF2B5EF4-FFF2-40B4-BE49-F238E27FC236}">
                <a16:creationId xmlns:a16="http://schemas.microsoft.com/office/drawing/2014/main" id="{EA26E676-6E26-D9B4-02FD-EDEC8BECF7B6}"/>
              </a:ext>
            </a:extLst>
          </p:cNvPr>
          <p:cNvSpPr/>
          <p:nvPr/>
        </p:nvSpPr>
        <p:spPr>
          <a:xfrm>
            <a:off x="4666009" y="3429000"/>
            <a:ext cx="1197743" cy="795987"/>
          </a:xfrm>
          <a:prstGeom prst="wedgeRectCallou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675668B-7F1C-83D0-8D2C-67F2BEEDB4ED}"/>
              </a:ext>
            </a:extLst>
          </p:cNvPr>
          <p:cNvSpPr txBox="1"/>
          <p:nvPr/>
        </p:nvSpPr>
        <p:spPr>
          <a:xfrm>
            <a:off x="4734401" y="3500498"/>
            <a:ext cx="104802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50" dirty="0"/>
              <a:t>Escribe aquí tu texto</a:t>
            </a:r>
          </a:p>
        </p:txBody>
      </p:sp>
      <p:sp>
        <p:nvSpPr>
          <p:cNvPr id="10" name="Bocadillo: rectángulo 9">
            <a:extLst>
              <a:ext uri="{FF2B5EF4-FFF2-40B4-BE49-F238E27FC236}">
                <a16:creationId xmlns:a16="http://schemas.microsoft.com/office/drawing/2014/main" id="{34CB370D-A8FB-8212-E8C3-D4C4A5FDCA4D}"/>
              </a:ext>
            </a:extLst>
          </p:cNvPr>
          <p:cNvSpPr/>
          <p:nvPr/>
        </p:nvSpPr>
        <p:spPr>
          <a:xfrm>
            <a:off x="10072714" y="1825871"/>
            <a:ext cx="1103419" cy="875587"/>
          </a:xfrm>
          <a:prstGeom prst="wedgeRectCallou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005C2F4-4DF7-D6D9-32C7-3054E61DAFC7}"/>
              </a:ext>
            </a:extLst>
          </p:cNvPr>
          <p:cNvSpPr txBox="1"/>
          <p:nvPr/>
        </p:nvSpPr>
        <p:spPr>
          <a:xfrm>
            <a:off x="10135721" y="2094958"/>
            <a:ext cx="96549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50" dirty="0"/>
              <a:t>Escribe aquí tu texto</a:t>
            </a:r>
          </a:p>
        </p:txBody>
      </p:sp>
      <p:sp>
        <p:nvSpPr>
          <p:cNvPr id="14" name="Marcador de texto 3">
            <a:extLst>
              <a:ext uri="{FF2B5EF4-FFF2-40B4-BE49-F238E27FC236}">
                <a16:creationId xmlns:a16="http://schemas.microsoft.com/office/drawing/2014/main" id="{FCE7BE70-8671-0305-380A-1DA4788BB995}"/>
              </a:ext>
            </a:extLst>
          </p:cNvPr>
          <p:cNvSpPr txBox="1">
            <a:spLocks/>
          </p:cNvSpPr>
          <p:nvPr/>
        </p:nvSpPr>
        <p:spPr>
          <a:xfrm>
            <a:off x="836613" y="1825871"/>
            <a:ext cx="2751714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01 </a:t>
            </a:r>
            <a:r>
              <a:rPr lang="es-ES" sz="1600" dirty="0">
                <a:solidFill>
                  <a:srgbClr val="000000"/>
                </a:solidFill>
              </a:rPr>
              <a:t>Escriba aquí el texto...</a:t>
            </a:r>
            <a:endParaRPr lang="es-ES" sz="1600" dirty="0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39610E96-53BB-29A6-ACF0-AD5559913523}"/>
              </a:ext>
            </a:extLst>
          </p:cNvPr>
          <p:cNvSpPr txBox="1">
            <a:spLocks/>
          </p:cNvSpPr>
          <p:nvPr/>
        </p:nvSpPr>
        <p:spPr>
          <a:xfrm>
            <a:off x="836613" y="848879"/>
            <a:ext cx="275171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EC6806"/>
                </a:solidFill>
              </a:rPr>
              <a:t>ESCRIBE TU TÍTULO AQUÍ </a:t>
            </a:r>
          </a:p>
        </p:txBody>
      </p:sp>
      <p:sp>
        <p:nvSpPr>
          <p:cNvPr id="17" name="Marcador de texto 3">
            <a:extLst>
              <a:ext uri="{FF2B5EF4-FFF2-40B4-BE49-F238E27FC236}">
                <a16:creationId xmlns:a16="http://schemas.microsoft.com/office/drawing/2014/main" id="{DF4DCAF7-21D3-FD9D-F5AE-A20A3CFA735F}"/>
              </a:ext>
            </a:extLst>
          </p:cNvPr>
          <p:cNvSpPr txBox="1">
            <a:spLocks/>
          </p:cNvSpPr>
          <p:nvPr/>
        </p:nvSpPr>
        <p:spPr>
          <a:xfrm>
            <a:off x="836613" y="2768444"/>
            <a:ext cx="2751714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02 </a:t>
            </a:r>
            <a:r>
              <a:rPr lang="es-ES" sz="1600" dirty="0">
                <a:solidFill>
                  <a:srgbClr val="000000"/>
                </a:solidFill>
              </a:rPr>
              <a:t>Escriba aquí el texto...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  <p:sp>
        <p:nvSpPr>
          <p:cNvPr id="18" name="Marcador de texto 3">
            <a:extLst>
              <a:ext uri="{FF2B5EF4-FFF2-40B4-BE49-F238E27FC236}">
                <a16:creationId xmlns:a16="http://schemas.microsoft.com/office/drawing/2014/main" id="{241131CE-6303-A7F0-3B9C-21F7482B7DEB}"/>
              </a:ext>
            </a:extLst>
          </p:cNvPr>
          <p:cNvSpPr txBox="1">
            <a:spLocks/>
          </p:cNvSpPr>
          <p:nvPr/>
        </p:nvSpPr>
        <p:spPr>
          <a:xfrm>
            <a:off x="836613" y="3731335"/>
            <a:ext cx="2751714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03 </a:t>
            </a:r>
            <a:r>
              <a:rPr lang="es-ES" sz="1600" dirty="0">
                <a:solidFill>
                  <a:srgbClr val="000000"/>
                </a:solidFill>
              </a:rPr>
              <a:t>Escriba aquí el texto...</a:t>
            </a:r>
            <a:endParaRPr lang="es-ES" sz="1600" dirty="0"/>
          </a:p>
          <a:p>
            <a:pPr marL="0" indent="0">
              <a:buNone/>
            </a:pPr>
            <a:r>
              <a:rPr lang="es-ES" sz="1600" dirty="0">
                <a:solidFill>
                  <a:srgbClr val="000000"/>
                </a:solidFill>
              </a:rPr>
              <a:t>.</a:t>
            </a:r>
            <a:endParaRPr lang="es-ES" sz="1600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12E9E954-0D81-A0A4-DF23-1255FDDBB892}"/>
              </a:ext>
            </a:extLst>
          </p:cNvPr>
          <p:cNvSpPr>
            <a:spLocks/>
          </p:cNvSpPr>
          <p:nvPr/>
        </p:nvSpPr>
        <p:spPr>
          <a:xfrm rot="18139447">
            <a:off x="183848" y="5854982"/>
            <a:ext cx="1584176" cy="158417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315147DF-E44B-0734-1A77-FD78DC04E9AE}"/>
              </a:ext>
            </a:extLst>
          </p:cNvPr>
          <p:cNvSpPr>
            <a:spLocks/>
          </p:cNvSpPr>
          <p:nvPr/>
        </p:nvSpPr>
        <p:spPr>
          <a:xfrm rot="18139447">
            <a:off x="389234" y="6060368"/>
            <a:ext cx="1173405" cy="11734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7CCE426E-CBC0-3750-B60A-24D7A6D600B9}"/>
              </a:ext>
            </a:extLst>
          </p:cNvPr>
          <p:cNvSpPr>
            <a:spLocks/>
          </p:cNvSpPr>
          <p:nvPr/>
        </p:nvSpPr>
        <p:spPr>
          <a:xfrm rot="18139447">
            <a:off x="1780589" y="5016199"/>
            <a:ext cx="859831" cy="859831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CAD6D55C-0345-49BD-809A-51AB5CA6BB5B}"/>
              </a:ext>
            </a:extLst>
          </p:cNvPr>
          <p:cNvSpPr>
            <a:spLocks/>
          </p:cNvSpPr>
          <p:nvPr/>
        </p:nvSpPr>
        <p:spPr>
          <a:xfrm rot="18139447">
            <a:off x="1925991" y="5161597"/>
            <a:ext cx="569033" cy="5690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791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2" grpId="0" animBg="1"/>
      <p:bldP spid="3" grpId="0" animBg="1"/>
      <p:bldP spid="8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>
            <a:extLst>
              <a:ext uri="{FF2B5EF4-FFF2-40B4-BE49-F238E27FC236}">
                <a16:creationId xmlns:a16="http://schemas.microsoft.com/office/drawing/2014/main" id="{F59BA381-0ABD-728F-D81E-33D8ECF6D0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9511803" y="3446411"/>
            <a:ext cx="1584176" cy="158417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31B84E1E-BE0C-E5C7-8925-9F4E07EAB5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9717189" y="3651797"/>
            <a:ext cx="1173405" cy="11734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2FEF11-E1B6-E896-4460-822F610007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71414"/>
            <a:ext cx="2807538" cy="962891"/>
          </a:xfrm>
        </p:spPr>
        <p:txBody>
          <a:bodyPr>
            <a:noAutofit/>
          </a:bodyPr>
          <a:lstStyle/>
          <a:p>
            <a:r>
              <a:rPr lang="es-ES" b="1" i="0" dirty="0">
                <a:solidFill>
                  <a:srgbClr val="000000"/>
                </a:solidFill>
                <a:effectLst/>
              </a:rPr>
              <a:t>01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endParaRPr lang="es-ES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546D6368-75B1-CD29-E27D-A3111252A345}"/>
              </a:ext>
            </a:extLst>
          </p:cNvPr>
          <p:cNvSpPr txBox="1">
            <a:spLocks/>
          </p:cNvSpPr>
          <p:nvPr/>
        </p:nvSpPr>
        <p:spPr>
          <a:xfrm>
            <a:off x="839788" y="649026"/>
            <a:ext cx="8088547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700" dirty="0">
                <a:solidFill>
                  <a:srgbClr val="EC6806"/>
                </a:solidFill>
              </a:rPr>
              <a:t>ESCRIBE TU TÍTULO AQUÍ 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63D38EC8-8C0C-BAB5-C83A-FC0AAEFFED64}"/>
              </a:ext>
            </a:extLst>
          </p:cNvPr>
          <p:cNvCxnSpPr>
            <a:cxnSpLocks/>
          </p:cNvCxnSpPr>
          <p:nvPr/>
        </p:nvCxnSpPr>
        <p:spPr>
          <a:xfrm flipH="1">
            <a:off x="4899947" y="1858625"/>
            <a:ext cx="729205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Rectángulo 22">
            <a:extLst>
              <a:ext uri="{FF2B5EF4-FFF2-40B4-BE49-F238E27FC236}">
                <a16:creationId xmlns:a16="http://schemas.microsoft.com/office/drawing/2014/main" id="{0D41824B-ED17-6DF1-1F1C-2C4E5D785496}"/>
              </a:ext>
            </a:extLst>
          </p:cNvPr>
          <p:cNvSpPr/>
          <p:nvPr/>
        </p:nvSpPr>
        <p:spPr>
          <a:xfrm>
            <a:off x="4502079" y="2171414"/>
            <a:ext cx="5881687" cy="392111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715E1AA2-571B-8DDC-0137-9D0FC3FC8DEC}"/>
              </a:ext>
            </a:extLst>
          </p:cNvPr>
          <p:cNvSpPr txBox="1"/>
          <p:nvPr/>
        </p:nvSpPr>
        <p:spPr>
          <a:xfrm>
            <a:off x="5476009" y="3827029"/>
            <a:ext cx="45007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Colocar las fotos en los cuadrados grises</a:t>
            </a:r>
          </a:p>
        </p:txBody>
      </p:sp>
      <p:pic>
        <p:nvPicPr>
          <p:cNvPr id="2" name="Marcador de contenido 5" descr="Imagen que contiene flor, tabla">
            <a:extLst>
              <a:ext uri="{FF2B5EF4-FFF2-40B4-BE49-F238E27FC236}">
                <a16:creationId xmlns:a16="http://schemas.microsoft.com/office/drawing/2014/main" id="{B3291549-BADD-CE6F-C67B-AA4A2FE040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44" y="169509"/>
            <a:ext cx="1521881" cy="600743"/>
          </a:xfrm>
          <a:prstGeom prst="rect">
            <a:avLst/>
          </a:prstGeom>
        </p:spPr>
      </p:pic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D30A8DA5-7E21-4529-B391-7F8E02748BC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634" y="79821"/>
            <a:ext cx="1040669" cy="7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35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976DBCE0-1ECF-DF3F-F1F3-0AFC29E8643E}"/>
              </a:ext>
            </a:extLst>
          </p:cNvPr>
          <p:cNvSpPr/>
          <p:nvPr/>
        </p:nvSpPr>
        <p:spPr>
          <a:xfrm>
            <a:off x="-1" y="1399309"/>
            <a:ext cx="7758545" cy="457669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208CBC8-1B6C-130B-D383-E34152936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0880" y="570850"/>
            <a:ext cx="5685703" cy="713509"/>
          </a:xfrm>
        </p:spPr>
        <p:txBody>
          <a:bodyPr>
            <a:normAutofit/>
          </a:bodyPr>
          <a:lstStyle/>
          <a:p>
            <a:r>
              <a:rPr lang="es-ES" sz="2700" dirty="0">
                <a:solidFill>
                  <a:srgbClr val="EC6806"/>
                </a:solidFill>
              </a:rPr>
              <a:t>ESCRIBE TU TÍTULO AQUÍ 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389675-D907-0C31-A3B0-8F04143A88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half" idx="2"/>
          </p:nvPr>
        </p:nvSpPr>
        <p:spPr>
          <a:xfrm>
            <a:off x="6818890" y="2628900"/>
            <a:ext cx="3835255" cy="1600200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Hkjcbsdjvbwkejvojsdnovjojdvnoknslvnlsdnvlknsdlkvnlskdnvlkndlsvknlsdnvl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B810DCB-1C39-1793-79BE-019A89D8D9B5}"/>
              </a:ext>
            </a:extLst>
          </p:cNvPr>
          <p:cNvSpPr>
            <a:spLocks/>
          </p:cNvSpPr>
          <p:nvPr/>
        </p:nvSpPr>
        <p:spPr>
          <a:xfrm>
            <a:off x="6677890" y="2189018"/>
            <a:ext cx="4326744" cy="247996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Marcador de texto 3">
            <a:extLst>
              <a:ext uri="{FF2B5EF4-FFF2-40B4-BE49-F238E27FC236}">
                <a16:creationId xmlns:a16="http://schemas.microsoft.com/office/drawing/2014/main" id="{661536B5-686B-30E4-8915-B5CA2A3DEFAE}"/>
              </a:ext>
            </a:extLst>
          </p:cNvPr>
          <p:cNvSpPr txBox="1">
            <a:spLocks/>
          </p:cNvSpPr>
          <p:nvPr/>
        </p:nvSpPr>
        <p:spPr>
          <a:xfrm>
            <a:off x="-7125" y="3432752"/>
            <a:ext cx="7772791" cy="509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dirty="0">
                <a:solidFill>
                  <a:schemeClr val="bg1"/>
                </a:solidFill>
              </a:rPr>
              <a:t>Colocar las fotos en los cuadrados grises</a:t>
            </a:r>
          </a:p>
        </p:txBody>
      </p:sp>
      <p:pic>
        <p:nvPicPr>
          <p:cNvPr id="6" name="Marcador de contenido 5" descr="Imagen que contiene flor, tabla">
            <a:extLst>
              <a:ext uri="{FF2B5EF4-FFF2-40B4-BE49-F238E27FC236}">
                <a16:creationId xmlns:a16="http://schemas.microsoft.com/office/drawing/2014/main" id="{158C9514-F5E7-7BA6-F742-4D50A47EA7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44" y="169509"/>
            <a:ext cx="1521881" cy="600743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4D879C45-26D3-3EC6-1559-24302A76B61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634" y="79821"/>
            <a:ext cx="1040669" cy="780121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BB4DB29-116A-91C6-BE53-52797C67CCB8}"/>
              </a:ext>
            </a:extLst>
          </p:cNvPr>
          <p:cNvSpPr txBox="1"/>
          <p:nvPr/>
        </p:nvSpPr>
        <p:spPr>
          <a:xfrm>
            <a:off x="6804643" y="2551837"/>
            <a:ext cx="407323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dirty="0">
                <a:solidFill>
                  <a:schemeClr val="bg1"/>
                </a:solidFill>
              </a:rPr>
              <a:t>Escriba el texto en el rectángulo negro</a:t>
            </a:r>
          </a:p>
          <a:p>
            <a:pPr algn="ctr"/>
            <a:r>
              <a:rPr lang="es-ES" sz="1800" dirty="0">
                <a:solidFill>
                  <a:schemeClr val="bg1"/>
                </a:solidFill>
              </a:rPr>
              <a:t>Escriba el texto en el rectángulo negro</a:t>
            </a:r>
          </a:p>
          <a:p>
            <a:pPr algn="ctr"/>
            <a:r>
              <a:rPr lang="es-ES" sz="1800" dirty="0">
                <a:solidFill>
                  <a:schemeClr val="bg1"/>
                </a:solidFill>
              </a:rPr>
              <a:t>Escriba el texto en el rectángulo negro</a:t>
            </a:r>
          </a:p>
          <a:p>
            <a:pPr algn="ctr"/>
            <a:r>
              <a:rPr lang="es-ES" sz="1800" dirty="0">
                <a:solidFill>
                  <a:schemeClr val="bg1"/>
                </a:solidFill>
              </a:rPr>
              <a:t>Escriba el texto en el rectángulo negro</a:t>
            </a:r>
          </a:p>
          <a:p>
            <a:pPr algn="ctr"/>
            <a:r>
              <a:rPr lang="es-ES" sz="1800" dirty="0">
                <a:solidFill>
                  <a:schemeClr val="bg1"/>
                </a:solidFill>
              </a:rPr>
              <a:t>Escriba el texto en el rectángulo negro</a:t>
            </a:r>
          </a:p>
          <a:p>
            <a:pPr algn="ctr"/>
            <a:r>
              <a:rPr lang="es-ES" sz="1800" dirty="0">
                <a:solidFill>
                  <a:schemeClr val="bg1"/>
                </a:solidFill>
              </a:rPr>
              <a:t>Escriba el texto en el rectángulo negro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28AFF74D-1768-CD7F-88AA-3D99C86ABD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9529799" y="4893212"/>
            <a:ext cx="1584176" cy="158417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B3E465AC-ABBA-DF72-DBF5-0F426700B6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9735185" y="5098598"/>
            <a:ext cx="1173405" cy="11734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1196F956-B75A-DDFA-C255-70CA6E6C71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1126540" y="4054429"/>
            <a:ext cx="859831" cy="859831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6ACDB440-9D69-792C-89E2-22A7EEFCE0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1271942" y="4199827"/>
            <a:ext cx="569033" cy="5690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794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>
            <a:extLst>
              <a:ext uri="{FF2B5EF4-FFF2-40B4-BE49-F238E27FC236}">
                <a16:creationId xmlns:a16="http://schemas.microsoft.com/office/drawing/2014/main" id="{B76E8D3B-089C-088C-0382-0C180FBC2A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8927300" y="3446410"/>
            <a:ext cx="1584176" cy="158417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C588BA4E-699D-5039-9643-E35E7F7221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9132686" y="3651796"/>
            <a:ext cx="1173405" cy="11734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63D38EC8-8C0C-BAB5-C83A-FC0AAEFFED6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732618" y="2058010"/>
            <a:ext cx="746142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Rectángulo 22">
            <a:extLst>
              <a:ext uri="{FF2B5EF4-FFF2-40B4-BE49-F238E27FC236}">
                <a16:creationId xmlns:a16="http://schemas.microsoft.com/office/drawing/2014/main" id="{0D41824B-ED17-6DF1-1F1C-2C4E5D7854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57968" y="2287855"/>
            <a:ext cx="7461421" cy="392111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715E1AA2-571B-8DDC-0137-9D0FC3FC8DE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20270" y="3857788"/>
            <a:ext cx="6102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Colocar las fotos en los cuadrados grises</a:t>
            </a:r>
          </a:p>
        </p:txBody>
      </p:sp>
      <p:pic>
        <p:nvPicPr>
          <p:cNvPr id="2" name="Marcador de contenido 5" descr="Imagen que contiene flor, tabla">
            <a:extLst>
              <a:ext uri="{FF2B5EF4-FFF2-40B4-BE49-F238E27FC236}">
                <a16:creationId xmlns:a16="http://schemas.microsoft.com/office/drawing/2014/main" id="{8CC79F0D-B81E-29F8-1AC5-0EC05DBED2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44" y="169509"/>
            <a:ext cx="1521881" cy="600743"/>
          </a:xfrm>
          <a:prstGeom prst="rect">
            <a:avLst/>
          </a:prstGeom>
        </p:spPr>
      </p:pic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EF35A5DE-5F3C-FDD4-AD8A-B43C93A310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634" y="79821"/>
            <a:ext cx="1040669" cy="780121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E2F5106A-0DF6-E7DC-E335-9F8DB2BA323B}"/>
              </a:ext>
            </a:extLst>
          </p:cNvPr>
          <p:cNvSpPr txBox="1">
            <a:spLocks/>
          </p:cNvSpPr>
          <p:nvPr/>
        </p:nvSpPr>
        <p:spPr>
          <a:xfrm>
            <a:off x="839788" y="649026"/>
            <a:ext cx="8088547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700" dirty="0">
                <a:solidFill>
                  <a:srgbClr val="EC6806"/>
                </a:solidFill>
              </a:rPr>
              <a:t>ESCRIBE TU TÍTULO AQUÍ </a:t>
            </a:r>
          </a:p>
        </p:txBody>
      </p:sp>
    </p:spTree>
    <p:extLst>
      <p:ext uri="{BB962C8B-B14F-4D97-AF65-F5344CB8AC3E}">
        <p14:creationId xmlns:p14="http://schemas.microsoft.com/office/powerpoint/2010/main" val="86042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ipse 8">
            <a:extLst>
              <a:ext uri="{FF2B5EF4-FFF2-40B4-BE49-F238E27FC236}">
                <a16:creationId xmlns:a16="http://schemas.microsoft.com/office/drawing/2014/main" id="{68726B5B-C876-96B9-9A6D-77BBB87F59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6850990" y="2567295"/>
            <a:ext cx="1584176" cy="158417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51514C48-B1CB-55D8-72D4-AFF6A45226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7056376" y="2772681"/>
            <a:ext cx="1173405" cy="11734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86597AE-81B2-5299-BC5F-6E0CFFE459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643079" y="434229"/>
            <a:ext cx="4127101" cy="29338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3FB12D3E-2D77-F294-B861-EA4DC2EA86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15978" y="3368073"/>
            <a:ext cx="4127101" cy="29338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AAD1957-D40A-1EDC-B0B9-D681C883579F}"/>
              </a:ext>
            </a:extLst>
          </p:cNvPr>
          <p:cNvSpPr txBox="1"/>
          <p:nvPr/>
        </p:nvSpPr>
        <p:spPr>
          <a:xfrm>
            <a:off x="3648626" y="465032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Colocar fotos en los cuadrados grises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4B5B3359-6231-9BF1-0481-A8E60E45406E}"/>
              </a:ext>
            </a:extLst>
          </p:cNvPr>
          <p:cNvSpPr txBox="1">
            <a:spLocks/>
          </p:cNvSpPr>
          <p:nvPr/>
        </p:nvSpPr>
        <p:spPr>
          <a:xfrm>
            <a:off x="836613" y="848879"/>
            <a:ext cx="275171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EC6806"/>
                </a:solidFill>
              </a:rPr>
              <a:t>ESCRIBE TU TÍTULO AQUÍ </a:t>
            </a:r>
          </a:p>
        </p:txBody>
      </p:sp>
      <p:pic>
        <p:nvPicPr>
          <p:cNvPr id="2" name="Marcador de contenido 5" descr="Imagen que contiene flor, tabla">
            <a:extLst>
              <a:ext uri="{FF2B5EF4-FFF2-40B4-BE49-F238E27FC236}">
                <a16:creationId xmlns:a16="http://schemas.microsoft.com/office/drawing/2014/main" id="{5176308C-A909-CE33-1A83-98243D44C3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435" y="6085167"/>
            <a:ext cx="1521881" cy="600743"/>
          </a:xfrm>
          <a:prstGeom prst="rect">
            <a:avLst/>
          </a:prstGeom>
        </p:spPr>
      </p:pic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4CBD735D-81A8-112C-B23E-21668AE7B42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525" y="5995479"/>
            <a:ext cx="1040669" cy="780121"/>
          </a:xfrm>
          <a:prstGeom prst="rect">
            <a:avLst/>
          </a:prstGeom>
        </p:spPr>
      </p:pic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7DDB7683-BB12-3488-97E6-CEF0FFCA61DF}"/>
              </a:ext>
            </a:extLst>
          </p:cNvPr>
          <p:cNvSpPr txBox="1">
            <a:spLocks/>
          </p:cNvSpPr>
          <p:nvPr/>
        </p:nvSpPr>
        <p:spPr>
          <a:xfrm>
            <a:off x="4034579" y="1979793"/>
            <a:ext cx="3167605" cy="962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01 </a:t>
            </a:r>
            <a:r>
              <a:rPr lang="es-ES" sz="1600" dirty="0">
                <a:solidFill>
                  <a:srgbClr val="000000"/>
                </a:solidFill>
              </a:rPr>
              <a:t>Escriba aquí el texto...</a:t>
            </a:r>
            <a:endParaRPr lang="es-ES" sz="1600" dirty="0"/>
          </a:p>
        </p:txBody>
      </p:sp>
      <p:sp>
        <p:nvSpPr>
          <p:cNvPr id="10" name="Marcador de texto 3">
            <a:extLst>
              <a:ext uri="{FF2B5EF4-FFF2-40B4-BE49-F238E27FC236}">
                <a16:creationId xmlns:a16="http://schemas.microsoft.com/office/drawing/2014/main" id="{2B2AF6F8-4766-BED8-D1D7-A585BE23EA5A}"/>
              </a:ext>
            </a:extLst>
          </p:cNvPr>
          <p:cNvSpPr txBox="1">
            <a:spLocks/>
          </p:cNvSpPr>
          <p:nvPr/>
        </p:nvSpPr>
        <p:spPr>
          <a:xfrm>
            <a:off x="8601846" y="4168883"/>
            <a:ext cx="3235476" cy="962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02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135208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ipse 12">
            <a:extLst>
              <a:ext uri="{FF2B5EF4-FFF2-40B4-BE49-F238E27FC236}">
                <a16:creationId xmlns:a16="http://schemas.microsoft.com/office/drawing/2014/main" id="{16EA32D1-F27B-71B4-AECF-4226A982E0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9420474" y="5097964"/>
            <a:ext cx="1584176" cy="158417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93EBEFD1-C069-CF3D-753B-DBE0E6D7BF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9625860" y="5303350"/>
            <a:ext cx="1173405" cy="11734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D3AB86C6-BFCD-AEC3-3343-A6F6BF30EB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6253780" y="164959"/>
            <a:ext cx="1584176" cy="158417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8066AF94-962B-ADA9-85BE-9048D3076D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6459166" y="370345"/>
            <a:ext cx="1173405" cy="11734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16F519F4-A263-3478-E426-031E2130E88A}"/>
              </a:ext>
            </a:extLst>
          </p:cNvPr>
          <p:cNvSpPr txBox="1">
            <a:spLocks/>
          </p:cNvSpPr>
          <p:nvPr/>
        </p:nvSpPr>
        <p:spPr>
          <a:xfrm>
            <a:off x="1301541" y="776683"/>
            <a:ext cx="275171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EC6806"/>
                </a:solidFill>
              </a:rPr>
              <a:t>ESCRIBE TU TÍTULO AQUÍ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AB7FED17-3A85-2FD9-8E09-501FEEED9D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69663" y="776683"/>
            <a:ext cx="3062733" cy="25922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B348C64C-67D2-7D3A-4208-988BCB601A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68280" y="776683"/>
            <a:ext cx="3062733" cy="25922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6170F138-178F-A322-DADE-ABDBB6BC3F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69663" y="3492174"/>
            <a:ext cx="3062733" cy="25922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518EBB7C-3425-7D23-12D0-8DCE5BA6C0C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68280" y="3492174"/>
            <a:ext cx="3062733" cy="25922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BDD0AD5-F653-E72B-FC98-A754A1C01770}"/>
              </a:ext>
            </a:extLst>
          </p:cNvPr>
          <p:cNvSpPr txBox="1"/>
          <p:nvPr/>
        </p:nvSpPr>
        <p:spPr>
          <a:xfrm>
            <a:off x="5468280" y="4634392"/>
            <a:ext cx="48490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chemeClr val="bg1"/>
                </a:solidFill>
              </a:rPr>
              <a:t>Colocar fotos en los cuadrados grises</a:t>
            </a:r>
          </a:p>
        </p:txBody>
      </p:sp>
      <p:pic>
        <p:nvPicPr>
          <p:cNvPr id="2" name="Marcador de contenido 5" descr="Imagen que contiene flor, tabla">
            <a:extLst>
              <a:ext uri="{FF2B5EF4-FFF2-40B4-BE49-F238E27FC236}">
                <a16:creationId xmlns:a16="http://schemas.microsoft.com/office/drawing/2014/main" id="{9ACB47A8-8448-5644-FB6E-1C1F39D77F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43" y="6098809"/>
            <a:ext cx="1521881" cy="600743"/>
          </a:xfrm>
          <a:prstGeom prst="rect">
            <a:avLst/>
          </a:prstGeom>
        </p:spPr>
      </p:pic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603D1AC6-4242-9D00-0D52-14A4300B13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033" y="6009121"/>
            <a:ext cx="1040669" cy="780121"/>
          </a:xfrm>
          <a:prstGeom prst="rect">
            <a:avLst/>
          </a:prstGeom>
        </p:spPr>
      </p:pic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FBD81A0A-B255-23D0-565B-2B63F929B65C}"/>
              </a:ext>
            </a:extLst>
          </p:cNvPr>
          <p:cNvSpPr txBox="1">
            <a:spLocks/>
          </p:cNvSpPr>
          <p:nvPr/>
        </p:nvSpPr>
        <p:spPr>
          <a:xfrm>
            <a:off x="1301541" y="2188035"/>
            <a:ext cx="2751714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01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EF636A1F-75E4-70CA-9540-810CB28DAF6F}"/>
              </a:ext>
            </a:extLst>
          </p:cNvPr>
          <p:cNvSpPr txBox="1">
            <a:spLocks/>
          </p:cNvSpPr>
          <p:nvPr/>
        </p:nvSpPr>
        <p:spPr>
          <a:xfrm>
            <a:off x="1301541" y="3130608"/>
            <a:ext cx="2751714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02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  <p:sp>
        <p:nvSpPr>
          <p:cNvPr id="8" name="Marcador de texto 3">
            <a:extLst>
              <a:ext uri="{FF2B5EF4-FFF2-40B4-BE49-F238E27FC236}">
                <a16:creationId xmlns:a16="http://schemas.microsoft.com/office/drawing/2014/main" id="{1972B6EA-BC84-48A0-2EBC-C263144539C1}"/>
              </a:ext>
            </a:extLst>
          </p:cNvPr>
          <p:cNvSpPr txBox="1">
            <a:spLocks/>
          </p:cNvSpPr>
          <p:nvPr/>
        </p:nvSpPr>
        <p:spPr>
          <a:xfrm>
            <a:off x="1301541" y="4073181"/>
            <a:ext cx="2751714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03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8AE7F1F4-AA5A-D479-1D82-E0BCD5F208F1}"/>
              </a:ext>
            </a:extLst>
          </p:cNvPr>
          <p:cNvSpPr txBox="1">
            <a:spLocks/>
          </p:cNvSpPr>
          <p:nvPr/>
        </p:nvSpPr>
        <p:spPr>
          <a:xfrm>
            <a:off x="1301541" y="5015754"/>
            <a:ext cx="2751714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04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257139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B0EA624-C656-6F31-F846-A6FF30BDCD0E}"/>
              </a:ext>
            </a:extLst>
          </p:cNvPr>
          <p:cNvSpPr txBox="1"/>
          <p:nvPr/>
        </p:nvSpPr>
        <p:spPr>
          <a:xfrm>
            <a:off x="3903179" y="859942"/>
            <a:ext cx="38662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000" dirty="0">
                <a:solidFill>
                  <a:srgbClr val="EC6806"/>
                </a:solidFill>
              </a:rPr>
              <a:t>CONTENIDOS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A96E917C-0417-0606-3B40-64985EFF3A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83848" y="5854982"/>
            <a:ext cx="1584176" cy="158417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7DE26AC-204A-205F-D28A-FDD6004B51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389234" y="6060368"/>
            <a:ext cx="1173405" cy="11734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B19B4749-BEAE-C38E-CF26-F3FF255C51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780589" y="5016199"/>
            <a:ext cx="859831" cy="859831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7C45951A-876B-9021-0A21-C2D3C25B4B4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925991" y="5161597"/>
            <a:ext cx="569033" cy="5690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Marcador de contenido 5" descr="Imagen que contiene flor, tabla">
            <a:extLst>
              <a:ext uri="{FF2B5EF4-FFF2-40B4-BE49-F238E27FC236}">
                <a16:creationId xmlns:a16="http://schemas.microsoft.com/office/drawing/2014/main" id="{DCA1C2FE-B196-A3EC-E7B2-20616A2DF09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44" y="169509"/>
            <a:ext cx="1521881" cy="600743"/>
          </a:xfrm>
          <a:prstGeom prst="rect">
            <a:avLst/>
          </a:prstGeom>
        </p:spPr>
      </p:pic>
      <p:pic>
        <p:nvPicPr>
          <p:cNvPr id="12" name="Imagen 11" descr="Logotipo&#10;&#10;Descripción generada automáticamente">
            <a:extLst>
              <a:ext uri="{FF2B5EF4-FFF2-40B4-BE49-F238E27FC236}">
                <a16:creationId xmlns:a16="http://schemas.microsoft.com/office/drawing/2014/main" id="{AC4B0EA5-6A70-7DC3-A53C-E61CA126D44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634" y="79821"/>
            <a:ext cx="1040669" cy="780121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E1B11D9-35A8-9C31-94C4-4CADCE9BAA9C}"/>
              </a:ext>
            </a:extLst>
          </p:cNvPr>
          <p:cNvSpPr txBox="1">
            <a:spLocks/>
          </p:cNvSpPr>
          <p:nvPr/>
        </p:nvSpPr>
        <p:spPr>
          <a:xfrm>
            <a:off x="4460428" y="2050365"/>
            <a:ext cx="2751714" cy="19544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000" dirty="0">
                <a:solidFill>
                  <a:srgbClr val="000000"/>
                </a:solidFill>
              </a:rPr>
              <a:t>Páginas básicas </a:t>
            </a:r>
          </a:p>
          <a:p>
            <a:pPr marL="0" indent="0" algn="ctr">
              <a:buNone/>
            </a:pPr>
            <a:r>
              <a:rPr lang="es-ES" sz="2000" dirty="0">
                <a:solidFill>
                  <a:srgbClr val="000000"/>
                </a:solidFill>
              </a:rPr>
              <a:t>Gráficos</a:t>
            </a:r>
          </a:p>
          <a:p>
            <a:pPr marL="0" indent="0" algn="ctr">
              <a:buNone/>
            </a:pPr>
            <a:r>
              <a:rPr lang="es-ES" sz="2000" dirty="0">
                <a:solidFill>
                  <a:srgbClr val="000000"/>
                </a:solidFill>
              </a:rPr>
              <a:t>Páginas con fotografías </a:t>
            </a:r>
          </a:p>
          <a:p>
            <a:pPr marL="0" indent="0" algn="ctr">
              <a:buNone/>
            </a:pPr>
            <a:r>
              <a:rPr lang="es-ES" sz="2000" dirty="0">
                <a:solidFill>
                  <a:srgbClr val="000000"/>
                </a:solidFill>
              </a:rPr>
              <a:t>Agradecimientos </a:t>
            </a:r>
          </a:p>
          <a:p>
            <a:pPr marL="0" indent="0" algn="ctr">
              <a:buNone/>
            </a:pPr>
            <a:r>
              <a:rPr lang="es-ES" sz="2000" dirty="0">
                <a:solidFill>
                  <a:srgbClr val="000000"/>
                </a:solidFill>
              </a:rPr>
              <a:t>QR</a:t>
            </a:r>
            <a:endParaRPr lang="es-ES" sz="2000" dirty="0"/>
          </a:p>
          <a:p>
            <a:pPr marL="0" indent="0">
              <a:buNone/>
            </a:pP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229134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>
            <a:extLst>
              <a:ext uri="{FF2B5EF4-FFF2-40B4-BE49-F238E27FC236}">
                <a16:creationId xmlns:a16="http://schemas.microsoft.com/office/drawing/2014/main" id="{F2403226-1434-145F-E59B-816170A518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0425520" y="2536410"/>
            <a:ext cx="1584176" cy="158417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21B2E252-6AC2-64E8-FC39-376EE1F4FA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0630906" y="2741796"/>
            <a:ext cx="1173405" cy="11734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ADFA40EF-88C0-A8E0-39E4-06963982DD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95383" y="4984392"/>
            <a:ext cx="1584176" cy="158417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98039A7E-C676-A2A2-4136-71B39F4447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400769" y="5189778"/>
            <a:ext cx="1173405" cy="11734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7C0703C-AE93-1F3E-81C7-05AD86A75BBD}"/>
              </a:ext>
            </a:extLst>
          </p:cNvPr>
          <p:cNvSpPr>
            <a:spLocks/>
          </p:cNvSpPr>
          <p:nvPr/>
        </p:nvSpPr>
        <p:spPr>
          <a:xfrm>
            <a:off x="23856" y="3328500"/>
            <a:ext cx="3030969" cy="25042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7ABDFCD-7A0A-E51A-F554-ABFC1A22BE0B}"/>
              </a:ext>
            </a:extLst>
          </p:cNvPr>
          <p:cNvSpPr txBox="1">
            <a:spLocks/>
          </p:cNvSpPr>
          <p:nvPr/>
        </p:nvSpPr>
        <p:spPr>
          <a:xfrm>
            <a:off x="-33381" y="4365151"/>
            <a:ext cx="48831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chemeClr val="bg1"/>
                </a:solidFill>
              </a:rPr>
              <a:t>Colocar fotos en los cuadrados grises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EBD1225E-59B5-653B-B2FE-F48C7328D6BB}"/>
              </a:ext>
            </a:extLst>
          </p:cNvPr>
          <p:cNvSpPr>
            <a:spLocks/>
          </p:cNvSpPr>
          <p:nvPr/>
        </p:nvSpPr>
        <p:spPr>
          <a:xfrm>
            <a:off x="3054825" y="3328500"/>
            <a:ext cx="3030969" cy="25042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EB81699-3E5B-BB71-05E8-9B2514D61FA6}"/>
              </a:ext>
            </a:extLst>
          </p:cNvPr>
          <p:cNvSpPr>
            <a:spLocks/>
          </p:cNvSpPr>
          <p:nvPr/>
        </p:nvSpPr>
        <p:spPr>
          <a:xfrm>
            <a:off x="6072955" y="3328499"/>
            <a:ext cx="3111932" cy="25042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4341D829-0963-D7D2-FE30-A6E5C9D6F0DE}"/>
              </a:ext>
            </a:extLst>
          </p:cNvPr>
          <p:cNvSpPr>
            <a:spLocks/>
          </p:cNvSpPr>
          <p:nvPr/>
        </p:nvSpPr>
        <p:spPr>
          <a:xfrm>
            <a:off x="9184887" y="3328499"/>
            <a:ext cx="3050430" cy="25042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Marcador de contenido 5" descr="Imagen que contiene flor, tabla">
            <a:extLst>
              <a:ext uri="{FF2B5EF4-FFF2-40B4-BE49-F238E27FC236}">
                <a16:creationId xmlns:a16="http://schemas.microsoft.com/office/drawing/2014/main" id="{CA2A8B92-0672-E123-0CED-16A5FC3FC7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44" y="169509"/>
            <a:ext cx="1521881" cy="600743"/>
          </a:xfrm>
          <a:prstGeom prst="rect">
            <a:avLst/>
          </a:prstGeom>
        </p:spPr>
      </p:pic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86DFFB33-38AD-ACF0-76D3-3B5F42B9F8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634" y="79821"/>
            <a:ext cx="1040669" cy="780121"/>
          </a:xfrm>
          <a:prstGeom prst="rect">
            <a:avLst/>
          </a:prstGeom>
        </p:spPr>
      </p:pic>
      <p:sp>
        <p:nvSpPr>
          <p:cNvPr id="23" name="Marcador de texto 3">
            <a:extLst>
              <a:ext uri="{FF2B5EF4-FFF2-40B4-BE49-F238E27FC236}">
                <a16:creationId xmlns:a16="http://schemas.microsoft.com/office/drawing/2014/main" id="{6A4DDF7D-65B1-52A1-B8CD-545ACCC6C8DA}"/>
              </a:ext>
            </a:extLst>
          </p:cNvPr>
          <p:cNvSpPr txBox="1">
            <a:spLocks/>
          </p:cNvSpPr>
          <p:nvPr/>
        </p:nvSpPr>
        <p:spPr>
          <a:xfrm>
            <a:off x="836613" y="1941428"/>
            <a:ext cx="9814454" cy="10914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</a:p>
          <a:p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endParaRPr lang="es-ES" sz="1600" dirty="0"/>
          </a:p>
        </p:txBody>
      </p:sp>
      <p:sp>
        <p:nvSpPr>
          <p:cNvPr id="24" name="Título 1">
            <a:extLst>
              <a:ext uri="{FF2B5EF4-FFF2-40B4-BE49-F238E27FC236}">
                <a16:creationId xmlns:a16="http://schemas.microsoft.com/office/drawing/2014/main" id="{ED654896-0813-C582-882D-1E1BA03D99EB}"/>
              </a:ext>
            </a:extLst>
          </p:cNvPr>
          <p:cNvSpPr txBox="1">
            <a:spLocks/>
          </p:cNvSpPr>
          <p:nvPr/>
        </p:nvSpPr>
        <p:spPr>
          <a:xfrm>
            <a:off x="836613" y="848879"/>
            <a:ext cx="275171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EC6806"/>
                </a:solidFill>
              </a:rPr>
              <a:t>ESCRIBE TU TÍTULO AQUÍ </a:t>
            </a:r>
          </a:p>
        </p:txBody>
      </p:sp>
    </p:spTree>
    <p:extLst>
      <p:ext uri="{BB962C8B-B14F-4D97-AF65-F5344CB8AC3E}">
        <p14:creationId xmlns:p14="http://schemas.microsoft.com/office/powerpoint/2010/main" val="129574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6" grpId="0" animBg="1"/>
      <p:bldP spid="7" grpId="0" animBg="1"/>
      <p:bldP spid="14" grpId="0" animBg="1"/>
      <p:bldP spid="18" grpId="0" animBg="1"/>
      <p:bldP spid="19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Diagrama, Dibujo de ingeniería&#10;&#10;Descripción generada automáticamente">
            <a:extLst>
              <a:ext uri="{FF2B5EF4-FFF2-40B4-BE49-F238E27FC236}">
                <a16:creationId xmlns:a16="http://schemas.microsoft.com/office/drawing/2014/main" id="{189EDB4D-487D-3255-CC8F-D3B9F25EEEA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alphaModFix am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" y="1982026"/>
            <a:ext cx="12192000" cy="4875974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2076C02-B5C2-0F93-E65E-9D0065AF90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"/>
            <a:ext cx="12185904" cy="3293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8A1035B2-FC6B-0DA0-03C0-22BF7A966573}"/>
              </a:ext>
            </a:extLst>
          </p:cNvPr>
          <p:cNvSpPr txBox="1">
            <a:spLocks/>
          </p:cNvSpPr>
          <p:nvPr/>
        </p:nvSpPr>
        <p:spPr>
          <a:xfrm>
            <a:off x="2951307" y="893043"/>
            <a:ext cx="6289385" cy="7443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700" dirty="0">
                <a:solidFill>
                  <a:schemeClr val="accent2"/>
                </a:solidFill>
              </a:rPr>
              <a:t>AGRADECIMIENTOS</a:t>
            </a:r>
          </a:p>
        </p:txBody>
      </p:sp>
      <p:pic>
        <p:nvPicPr>
          <p:cNvPr id="6" name="Marcador de contenido 5" descr="Imagen que contiene flor, tabla">
            <a:extLst>
              <a:ext uri="{FF2B5EF4-FFF2-40B4-BE49-F238E27FC236}">
                <a16:creationId xmlns:a16="http://schemas.microsoft.com/office/drawing/2014/main" id="{E3A6B796-0482-F501-87BA-96C0E3A6741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146" y="202610"/>
            <a:ext cx="1521881" cy="600743"/>
          </a:xfrm>
          <a:prstGeom prst="rect">
            <a:avLst/>
          </a:prstGeom>
        </p:spPr>
      </p:pic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673564D0-55B0-2A2F-1AE7-85302445DB1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236" y="112922"/>
            <a:ext cx="1040669" cy="780121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DB83E0BD-EF9A-7304-C509-95ECE6D94621}"/>
              </a:ext>
            </a:extLst>
          </p:cNvPr>
          <p:cNvSpPr txBox="1">
            <a:spLocks/>
          </p:cNvSpPr>
          <p:nvPr/>
        </p:nvSpPr>
        <p:spPr>
          <a:xfrm>
            <a:off x="2951307" y="1792833"/>
            <a:ext cx="6289385" cy="120191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dirty="0">
                <a:solidFill>
                  <a:srgbClr val="000000"/>
                </a:solidFill>
                <a:latin typeface="+mn-lt"/>
              </a:rPr>
              <a:t>Escriba aquí el texto...</a:t>
            </a:r>
          </a:p>
          <a:p>
            <a:pPr algn="ctr"/>
            <a:r>
              <a:rPr lang="es-ES" sz="2000" dirty="0">
                <a:solidFill>
                  <a:srgbClr val="000000"/>
                </a:solidFill>
                <a:latin typeface="+mn-lt"/>
              </a:rPr>
              <a:t>Escriba aquí el texto...</a:t>
            </a:r>
          </a:p>
          <a:p>
            <a:pPr algn="ctr"/>
            <a:endParaRPr lang="es-ES" sz="2000" dirty="0">
              <a:latin typeface="+mn-lt"/>
            </a:endParaRPr>
          </a:p>
          <a:p>
            <a:pPr algn="ctr"/>
            <a:endParaRPr lang="es-ES" sz="2000" dirty="0">
              <a:latin typeface="+mn-lt"/>
            </a:endParaRPr>
          </a:p>
        </p:txBody>
      </p:sp>
      <p:pic>
        <p:nvPicPr>
          <p:cNvPr id="9" name="Imagen 8" descr="Identidad corporativa | IACS">
            <a:extLst>
              <a:ext uri="{FF2B5EF4-FFF2-40B4-BE49-F238E27FC236}">
                <a16:creationId xmlns:a16="http://schemas.microsoft.com/office/drawing/2014/main" id="{A1D8DD9E-7404-EC73-2E43-135627AC421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1104" y="6087839"/>
            <a:ext cx="1472184" cy="448995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0D4D37C9-1AD6-F503-BD5B-12816FB31E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14216" y="6087839"/>
            <a:ext cx="246888" cy="4489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618DA1A-23C4-4E4E-AB45-090B93325C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33288" y="6263532"/>
            <a:ext cx="246888" cy="97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904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grama, Escala de tiempo&#10;&#10;Descripción generada automáticamente">
            <a:extLst>
              <a:ext uri="{FF2B5EF4-FFF2-40B4-BE49-F238E27FC236}">
                <a16:creationId xmlns:a16="http://schemas.microsoft.com/office/drawing/2014/main" id="{C2B28BEC-B72A-BE7E-4FF2-A3ECAE5A2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t="3839" b="3372"/>
          <a:stretch/>
        </p:blipFill>
        <p:spPr>
          <a:xfrm>
            <a:off x="5147582" y="0"/>
            <a:ext cx="7044418" cy="6843724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001BC51D-E3A4-0DB3-5AAA-8534511F48B6}"/>
              </a:ext>
            </a:extLst>
          </p:cNvPr>
          <p:cNvSpPr/>
          <p:nvPr/>
        </p:nvSpPr>
        <p:spPr>
          <a:xfrm>
            <a:off x="930729" y="1494063"/>
            <a:ext cx="3257550" cy="32575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B7813CD-ED56-5287-0C5D-C1D346CAA117}"/>
              </a:ext>
            </a:extLst>
          </p:cNvPr>
          <p:cNvSpPr txBox="1"/>
          <p:nvPr/>
        </p:nvSpPr>
        <p:spPr>
          <a:xfrm>
            <a:off x="1528764" y="2938172"/>
            <a:ext cx="2096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>
                <a:solidFill>
                  <a:srgbClr val="000000"/>
                </a:solidFill>
              </a:rPr>
              <a:t>Colocar QR aquí...</a:t>
            </a:r>
          </a:p>
        </p:txBody>
      </p:sp>
    </p:spTree>
    <p:extLst>
      <p:ext uri="{BB962C8B-B14F-4D97-AF65-F5344CB8AC3E}">
        <p14:creationId xmlns:p14="http://schemas.microsoft.com/office/powerpoint/2010/main" val="2509395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erda 1">
            <a:extLst>
              <a:ext uri="{FF2B5EF4-FFF2-40B4-BE49-F238E27FC236}">
                <a16:creationId xmlns:a16="http://schemas.microsoft.com/office/drawing/2014/main" id="{A43B5F77-2B6D-734D-55A7-2029FA0139C6}"/>
              </a:ext>
            </a:extLst>
          </p:cNvPr>
          <p:cNvSpPr/>
          <p:nvPr/>
        </p:nvSpPr>
        <p:spPr>
          <a:xfrm rot="1339861">
            <a:off x="9125581" y="1123859"/>
            <a:ext cx="6132839" cy="5684669"/>
          </a:xfrm>
          <a:prstGeom prst="chord">
            <a:avLst>
              <a:gd name="adj1" fmla="val 4076110"/>
              <a:gd name="adj2" fmla="val 14851052"/>
            </a:avLst>
          </a:prstGeom>
          <a:solidFill>
            <a:srgbClr val="F983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3E6CC44-6423-2E2C-9522-808A955EA7B6}"/>
              </a:ext>
            </a:extLst>
          </p:cNvPr>
          <p:cNvSpPr txBox="1"/>
          <p:nvPr/>
        </p:nvSpPr>
        <p:spPr>
          <a:xfrm>
            <a:off x="1417153" y="3612250"/>
            <a:ext cx="62237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000" dirty="0">
                <a:solidFill>
                  <a:srgbClr val="EC6806"/>
                </a:solidFill>
              </a:rPr>
              <a:t>TÍTULO DE LA SECCIÓN</a:t>
            </a:r>
          </a:p>
        </p:txBody>
      </p:sp>
      <p:pic>
        <p:nvPicPr>
          <p:cNvPr id="4" name="Marcador de contenido 5" descr="Imagen que contiene flor, tabla">
            <a:extLst>
              <a:ext uri="{FF2B5EF4-FFF2-40B4-BE49-F238E27FC236}">
                <a16:creationId xmlns:a16="http://schemas.microsoft.com/office/drawing/2014/main" id="{F3F9176B-A326-85B3-64BE-D59C8C74D72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44" y="169509"/>
            <a:ext cx="1521881" cy="600743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B3A4FFDF-E0FA-5FE2-1BE9-5284BD1D8B0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634" y="79821"/>
            <a:ext cx="1040669" cy="780121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E899A1B-EB9F-F81D-D064-1C0D8C3C9F44}"/>
              </a:ext>
            </a:extLst>
          </p:cNvPr>
          <p:cNvCxnSpPr>
            <a:cxnSpLocks/>
          </p:cNvCxnSpPr>
          <p:nvPr/>
        </p:nvCxnSpPr>
        <p:spPr>
          <a:xfrm flipV="1">
            <a:off x="1417153" y="3429000"/>
            <a:ext cx="0" cy="1081636"/>
          </a:xfrm>
          <a:prstGeom prst="line">
            <a:avLst/>
          </a:prstGeom>
          <a:ln>
            <a:solidFill>
              <a:srgbClr val="F8A9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190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58FB14-7575-5427-182F-3211173C0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27038" cy="1325563"/>
          </a:xfrm>
        </p:spPr>
        <p:txBody>
          <a:bodyPr>
            <a:normAutofit/>
          </a:bodyPr>
          <a:lstStyle/>
          <a:p>
            <a:r>
              <a:rPr lang="es-ES" sz="2700" dirty="0">
                <a:solidFill>
                  <a:srgbClr val="EC6806"/>
                </a:solidFill>
              </a:rPr>
              <a:t>ESCRIBE TU TÍTULO AQUÍ </a:t>
            </a:r>
            <a:br>
              <a:rPr lang="es-ES" sz="2700" dirty="0">
                <a:solidFill>
                  <a:srgbClr val="EC6806"/>
                </a:solidFill>
              </a:rPr>
            </a:br>
            <a:endParaRPr lang="es-ES" sz="27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B4866D-5025-08E4-A1FF-269D2C12A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83496"/>
          </a:xfrm>
        </p:spPr>
        <p:txBody>
          <a:bodyPr>
            <a:normAutofit/>
          </a:bodyPr>
          <a:lstStyle/>
          <a:p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endParaRPr lang="es-ES" sz="1600" dirty="0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124A850A-8C29-0A39-FE7D-047252661B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0217754" y="-936311"/>
            <a:ext cx="1584176" cy="158417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2E8CEF9A-CE08-8222-A49F-372BC7F282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0423140" y="-730925"/>
            <a:ext cx="1173405" cy="11734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8B8A166-B26E-B366-5FBC-C7384F45CCE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9528497" y="547187"/>
            <a:ext cx="859831" cy="859831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94FC9A71-F78C-876A-84C5-272966BC49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9673899" y="692585"/>
            <a:ext cx="569033" cy="5690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Marcador de contenido 5" descr="Imagen que contiene flor, tabla">
            <a:extLst>
              <a:ext uri="{FF2B5EF4-FFF2-40B4-BE49-F238E27FC236}">
                <a16:creationId xmlns:a16="http://schemas.microsoft.com/office/drawing/2014/main" id="{8FC7D796-91B4-530F-B9C2-69B878DD5AE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241" y="6098809"/>
            <a:ext cx="1521881" cy="60074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087E17B8-1007-761B-E142-A1C0431F84F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331" y="6009121"/>
            <a:ext cx="1040669" cy="7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18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77ABA3-140C-92DF-92E0-9C0674C33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239557" cy="1325563"/>
          </a:xfrm>
        </p:spPr>
        <p:txBody>
          <a:bodyPr>
            <a:normAutofit/>
          </a:bodyPr>
          <a:lstStyle/>
          <a:p>
            <a:r>
              <a:rPr lang="es-ES" sz="2700" dirty="0">
                <a:solidFill>
                  <a:srgbClr val="EC6806"/>
                </a:solidFill>
              </a:rPr>
              <a:t>ESCRIBE TU TÍTULO AQUÍ </a:t>
            </a:r>
            <a:br>
              <a:rPr lang="es-ES" sz="1100" dirty="0">
                <a:solidFill>
                  <a:srgbClr val="EC6806"/>
                </a:solidFill>
              </a:rPr>
            </a:br>
            <a:endParaRPr lang="es-ES" sz="2700" dirty="0">
              <a:solidFill>
                <a:srgbClr val="EC6806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99F5925-4925-7D61-F4DB-52E413DF2A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sz="1800" dirty="0">
                <a:solidFill>
                  <a:srgbClr val="000000"/>
                </a:solidFill>
              </a:rPr>
              <a:t>Escriba aquí el texto…</a:t>
            </a:r>
            <a:endParaRPr lang="es-ES" sz="1800" dirty="0"/>
          </a:p>
          <a:p>
            <a:endParaRPr lang="es-ES" sz="1800" b="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4C3E9B-0EB1-10CE-9F94-C93C1066244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s-ES" sz="1200" dirty="0">
                <a:solidFill>
                  <a:srgbClr val="000000"/>
                </a:solidFill>
              </a:rPr>
              <a:t>Escriba aquí el texto…</a:t>
            </a:r>
            <a:endParaRPr lang="es-ES" sz="1200" dirty="0"/>
          </a:p>
          <a:p>
            <a:endParaRPr lang="es-ES" sz="1200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A19EB68-4865-A54D-FDA8-D61FBBBA77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s-ES" sz="1800" dirty="0">
                <a:solidFill>
                  <a:srgbClr val="000000"/>
                </a:solidFill>
              </a:rPr>
              <a:t>Escriba aquí el texto…</a:t>
            </a:r>
            <a:endParaRPr lang="es-ES" sz="1800" dirty="0"/>
          </a:p>
          <a:p>
            <a:endParaRPr lang="es-ES" sz="1800" b="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B992A8A-A6D3-9EC9-CA49-2F7E4AFE6A8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s-ES" sz="1200" dirty="0">
                <a:solidFill>
                  <a:srgbClr val="000000"/>
                </a:solidFill>
              </a:rPr>
              <a:t>Escriba aquí el texto…</a:t>
            </a:r>
            <a:endParaRPr lang="es-ES" sz="1200" dirty="0"/>
          </a:p>
          <a:p>
            <a:endParaRPr lang="es-ES" sz="1200" dirty="0"/>
          </a:p>
        </p:txBody>
      </p:sp>
      <p:pic>
        <p:nvPicPr>
          <p:cNvPr id="7" name="Marcador de contenido 5" descr="Imagen que contiene flor, tabla">
            <a:extLst>
              <a:ext uri="{FF2B5EF4-FFF2-40B4-BE49-F238E27FC236}">
                <a16:creationId xmlns:a16="http://schemas.microsoft.com/office/drawing/2014/main" id="{4FD13BC4-65A4-C12E-E449-FB05B99D1E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44" y="169509"/>
            <a:ext cx="1521881" cy="60074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4F26DB8-D805-99A8-3F52-BD343A986D4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634" y="79821"/>
            <a:ext cx="1040669" cy="7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28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ED2B5B-23D9-2A34-0D62-05B36B866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6A5B55-A7FA-B039-A5E8-F7F0BF67D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088547" cy="1325563"/>
          </a:xfrm>
        </p:spPr>
        <p:txBody>
          <a:bodyPr>
            <a:normAutofit/>
          </a:bodyPr>
          <a:lstStyle/>
          <a:p>
            <a:r>
              <a:rPr lang="es-ES" sz="2700" dirty="0">
                <a:solidFill>
                  <a:srgbClr val="EC6806"/>
                </a:solidFill>
              </a:rPr>
              <a:t>ESCRIBE TU TÍTULO AQUÍ </a:t>
            </a:r>
            <a:br>
              <a:rPr lang="es-ES" sz="1100" dirty="0">
                <a:solidFill>
                  <a:srgbClr val="EC6806"/>
                </a:solidFill>
              </a:rPr>
            </a:br>
            <a:endParaRPr lang="es-ES" sz="2700" dirty="0">
              <a:solidFill>
                <a:srgbClr val="EC6806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E944FA-85F2-2DE3-C9E2-DBC5F4C73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2424" cy="823912"/>
          </a:xfrm>
        </p:spPr>
        <p:txBody>
          <a:bodyPr>
            <a:normAutofit/>
          </a:bodyPr>
          <a:lstStyle/>
          <a:p>
            <a:r>
              <a:rPr lang="es-ES" sz="1800" dirty="0">
                <a:solidFill>
                  <a:srgbClr val="000000"/>
                </a:solidFill>
              </a:rPr>
              <a:t>Escriba aquí el texto…</a:t>
            </a:r>
            <a:endParaRPr lang="es-ES" sz="1800" dirty="0"/>
          </a:p>
          <a:p>
            <a:endParaRPr lang="es-ES" sz="1800" b="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F1253C4-C5EC-C1D5-3FF9-4AD8AA9624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0512424" cy="3684588"/>
          </a:xfrm>
        </p:spPr>
        <p:txBody>
          <a:bodyPr>
            <a:normAutofit/>
          </a:bodyPr>
          <a:lstStyle/>
          <a:p>
            <a:r>
              <a:rPr lang="es-ES" sz="1200" dirty="0">
                <a:solidFill>
                  <a:srgbClr val="000000"/>
                </a:solidFill>
              </a:rPr>
              <a:t>Escriba aquí el texto…</a:t>
            </a:r>
            <a:endParaRPr lang="es-ES" sz="1200" dirty="0"/>
          </a:p>
          <a:p>
            <a:endParaRPr lang="es-ES" sz="1200" dirty="0"/>
          </a:p>
        </p:txBody>
      </p:sp>
      <p:pic>
        <p:nvPicPr>
          <p:cNvPr id="5" name="Marcador de contenido 5" descr="Imagen que contiene flor, tabla">
            <a:extLst>
              <a:ext uri="{FF2B5EF4-FFF2-40B4-BE49-F238E27FC236}">
                <a16:creationId xmlns:a16="http://schemas.microsoft.com/office/drawing/2014/main" id="{336F7D9D-DCE3-7D9D-1BFA-B790E8C80F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44" y="169509"/>
            <a:ext cx="1521881" cy="600743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01BFB39-F6B2-24BC-97AD-29A45A0855C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634" y="79821"/>
            <a:ext cx="1040669" cy="7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257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1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0791C8-1D8C-8932-93D8-62AC1940C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5" descr="Imagen que contiene flor, tabla">
            <a:extLst>
              <a:ext uri="{FF2B5EF4-FFF2-40B4-BE49-F238E27FC236}">
                <a16:creationId xmlns:a16="http://schemas.microsoft.com/office/drawing/2014/main" id="{C69D0C02-8D9B-1721-D1AD-32786136096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44" y="169509"/>
            <a:ext cx="1521881" cy="600743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38CA4410-1E6F-30D9-0DD6-E16144E7CA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634" y="79821"/>
            <a:ext cx="1040669" cy="780121"/>
          </a:xfrm>
          <a:prstGeom prst="rect">
            <a:avLst/>
          </a:prstGeom>
        </p:spPr>
      </p:pic>
      <p:sp>
        <p:nvSpPr>
          <p:cNvPr id="16" name="Marcador de texto 3">
            <a:extLst>
              <a:ext uri="{FF2B5EF4-FFF2-40B4-BE49-F238E27FC236}">
                <a16:creationId xmlns:a16="http://schemas.microsoft.com/office/drawing/2014/main" id="{A43E2601-500F-B30E-D5DE-A84B50DFD5EF}"/>
              </a:ext>
            </a:extLst>
          </p:cNvPr>
          <p:cNvSpPr txBox="1">
            <a:spLocks/>
          </p:cNvSpPr>
          <p:nvPr/>
        </p:nvSpPr>
        <p:spPr>
          <a:xfrm>
            <a:off x="836613" y="1825871"/>
            <a:ext cx="2751714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01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D9ACA1C0-886E-8088-E59A-40A96F61F676}"/>
              </a:ext>
            </a:extLst>
          </p:cNvPr>
          <p:cNvSpPr txBox="1">
            <a:spLocks/>
          </p:cNvSpPr>
          <p:nvPr/>
        </p:nvSpPr>
        <p:spPr>
          <a:xfrm>
            <a:off x="836613" y="848879"/>
            <a:ext cx="275171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EC6806"/>
                </a:solidFill>
              </a:rPr>
              <a:t>ESCRIBE TU TÍTULO AQUÍ </a:t>
            </a:r>
          </a:p>
        </p:txBody>
      </p:sp>
      <p:sp>
        <p:nvSpPr>
          <p:cNvPr id="18" name="Marcador de texto 3">
            <a:extLst>
              <a:ext uri="{FF2B5EF4-FFF2-40B4-BE49-F238E27FC236}">
                <a16:creationId xmlns:a16="http://schemas.microsoft.com/office/drawing/2014/main" id="{062261A3-081A-22C1-C4CB-1E142F74403B}"/>
              </a:ext>
            </a:extLst>
          </p:cNvPr>
          <p:cNvSpPr txBox="1">
            <a:spLocks/>
          </p:cNvSpPr>
          <p:nvPr/>
        </p:nvSpPr>
        <p:spPr>
          <a:xfrm>
            <a:off x="836613" y="2768444"/>
            <a:ext cx="2751714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02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  <p:sp>
        <p:nvSpPr>
          <p:cNvPr id="21" name="Marcador de texto 3">
            <a:extLst>
              <a:ext uri="{FF2B5EF4-FFF2-40B4-BE49-F238E27FC236}">
                <a16:creationId xmlns:a16="http://schemas.microsoft.com/office/drawing/2014/main" id="{900AF386-1F7A-DA5F-E37E-AFC6D1DDD3B9}"/>
              </a:ext>
            </a:extLst>
          </p:cNvPr>
          <p:cNvSpPr txBox="1">
            <a:spLocks/>
          </p:cNvSpPr>
          <p:nvPr/>
        </p:nvSpPr>
        <p:spPr>
          <a:xfrm>
            <a:off x="836613" y="3731335"/>
            <a:ext cx="2751714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03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F3EB794A-A9F7-D25A-7397-2A58669946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83848" y="5854982"/>
            <a:ext cx="1584176" cy="158417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CA079C4B-2244-1143-EFD1-9BDC5C86BA7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389234" y="6060368"/>
            <a:ext cx="1173405" cy="11734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98034724-E57F-60F6-8026-FACDD48F81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780589" y="5016199"/>
            <a:ext cx="859831" cy="859831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71E78D55-47BD-1355-D563-1895BE32DD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925991" y="5161597"/>
            <a:ext cx="569033" cy="5690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155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 l="1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C3B087-F9FF-9F26-8E75-F5EB0BDB5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5" descr="Imagen que contiene flor, tabla">
            <a:extLst>
              <a:ext uri="{FF2B5EF4-FFF2-40B4-BE49-F238E27FC236}">
                <a16:creationId xmlns:a16="http://schemas.microsoft.com/office/drawing/2014/main" id="{92504607-A0A5-1C75-B37B-598DCC61D86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44" y="169509"/>
            <a:ext cx="1521881" cy="600743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26751984-574D-CF36-84C2-7CDBC08B90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634" y="79821"/>
            <a:ext cx="1040669" cy="780121"/>
          </a:xfrm>
          <a:prstGeom prst="rect">
            <a:avLst/>
          </a:prstGeom>
        </p:spPr>
      </p:pic>
      <p:sp>
        <p:nvSpPr>
          <p:cNvPr id="16" name="Marcador de texto 3">
            <a:extLst>
              <a:ext uri="{FF2B5EF4-FFF2-40B4-BE49-F238E27FC236}">
                <a16:creationId xmlns:a16="http://schemas.microsoft.com/office/drawing/2014/main" id="{36E001F2-0F24-5044-C899-F5FC725AEBE3}"/>
              </a:ext>
            </a:extLst>
          </p:cNvPr>
          <p:cNvSpPr txBox="1">
            <a:spLocks/>
          </p:cNvSpPr>
          <p:nvPr/>
        </p:nvSpPr>
        <p:spPr>
          <a:xfrm>
            <a:off x="836613" y="1825871"/>
            <a:ext cx="2751714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01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39F5AC74-FE5A-B6F5-1D95-D6A8EC87CD84}"/>
              </a:ext>
            </a:extLst>
          </p:cNvPr>
          <p:cNvSpPr txBox="1">
            <a:spLocks/>
          </p:cNvSpPr>
          <p:nvPr/>
        </p:nvSpPr>
        <p:spPr>
          <a:xfrm>
            <a:off x="836613" y="848879"/>
            <a:ext cx="275171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EC6806"/>
                </a:solidFill>
              </a:rPr>
              <a:t>ESCRIBE TU TÍTULO AQUÍ </a:t>
            </a:r>
          </a:p>
        </p:txBody>
      </p:sp>
      <p:sp>
        <p:nvSpPr>
          <p:cNvPr id="18" name="Marcador de texto 3">
            <a:extLst>
              <a:ext uri="{FF2B5EF4-FFF2-40B4-BE49-F238E27FC236}">
                <a16:creationId xmlns:a16="http://schemas.microsoft.com/office/drawing/2014/main" id="{DC205A6E-72B8-CC3A-BF08-195D6B20E1B6}"/>
              </a:ext>
            </a:extLst>
          </p:cNvPr>
          <p:cNvSpPr txBox="1">
            <a:spLocks/>
          </p:cNvSpPr>
          <p:nvPr/>
        </p:nvSpPr>
        <p:spPr>
          <a:xfrm>
            <a:off x="836613" y="2768444"/>
            <a:ext cx="2751714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02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  <p:sp>
        <p:nvSpPr>
          <p:cNvPr id="21" name="Marcador de texto 3">
            <a:extLst>
              <a:ext uri="{FF2B5EF4-FFF2-40B4-BE49-F238E27FC236}">
                <a16:creationId xmlns:a16="http://schemas.microsoft.com/office/drawing/2014/main" id="{6C30BDCD-5B50-FA4F-F87F-C6150B310DAA}"/>
              </a:ext>
            </a:extLst>
          </p:cNvPr>
          <p:cNvSpPr txBox="1">
            <a:spLocks/>
          </p:cNvSpPr>
          <p:nvPr/>
        </p:nvSpPr>
        <p:spPr>
          <a:xfrm>
            <a:off x="836613" y="3731335"/>
            <a:ext cx="2751714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03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E8DE22C5-2D30-72B3-DB0E-A59C6FA8B6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83848" y="5854982"/>
            <a:ext cx="1584176" cy="158417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019C631-575C-BE40-4AB9-D9F3017046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389234" y="6060368"/>
            <a:ext cx="1173405" cy="11734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1D7DD7B4-6111-CEA8-FB7F-A5E4271C69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780589" y="5016199"/>
            <a:ext cx="859831" cy="859831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D988A302-385E-407C-3B23-CE087A95CA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925991" y="5161597"/>
            <a:ext cx="569033" cy="5690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747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421842C8-8C74-2627-149C-3B91CF026186}"/>
              </a:ext>
            </a:extLst>
          </p:cNvPr>
          <p:cNvSpPr txBox="1">
            <a:spLocks/>
          </p:cNvSpPr>
          <p:nvPr/>
        </p:nvSpPr>
        <p:spPr>
          <a:xfrm>
            <a:off x="836613" y="848879"/>
            <a:ext cx="275171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EC6806"/>
                </a:solidFill>
              </a:rPr>
              <a:t>ESCRIBE TU TÍTULO AQUÍ </a:t>
            </a:r>
          </a:p>
        </p:txBody>
      </p:sp>
      <p:sp>
        <p:nvSpPr>
          <p:cNvPr id="11" name="Marcador de texto 3">
            <a:extLst>
              <a:ext uri="{FF2B5EF4-FFF2-40B4-BE49-F238E27FC236}">
                <a16:creationId xmlns:a16="http://schemas.microsoft.com/office/drawing/2014/main" id="{A3DDE836-AD1F-17F4-B183-00E9CB886DA9}"/>
              </a:ext>
            </a:extLst>
          </p:cNvPr>
          <p:cNvSpPr txBox="1">
            <a:spLocks/>
          </p:cNvSpPr>
          <p:nvPr/>
        </p:nvSpPr>
        <p:spPr>
          <a:xfrm>
            <a:off x="7535757" y="2507957"/>
            <a:ext cx="2739028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02 </a:t>
            </a:r>
            <a:r>
              <a:rPr lang="es-ES" sz="1600" dirty="0">
                <a:solidFill>
                  <a:srgbClr val="000000"/>
                </a:solidFill>
              </a:rPr>
              <a:t>Escriba aquí el texto...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50676E94-6B86-7147-E777-638AF6FEBDBD}"/>
              </a:ext>
            </a:extLst>
          </p:cNvPr>
          <p:cNvSpPr txBox="1">
            <a:spLocks/>
          </p:cNvSpPr>
          <p:nvPr/>
        </p:nvSpPr>
        <p:spPr>
          <a:xfrm>
            <a:off x="7535757" y="3868597"/>
            <a:ext cx="2739028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04 </a:t>
            </a:r>
            <a:r>
              <a:rPr lang="es-ES" sz="1600" dirty="0">
                <a:solidFill>
                  <a:srgbClr val="000000"/>
                </a:solidFill>
              </a:rPr>
              <a:t>Escriba aquí el texto...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  <p:pic>
        <p:nvPicPr>
          <p:cNvPr id="3" name="Gráfico 2" descr="Apretón de manos contorno">
            <a:extLst>
              <a:ext uri="{FF2B5EF4-FFF2-40B4-BE49-F238E27FC236}">
                <a16:creationId xmlns:a16="http://schemas.microsoft.com/office/drawing/2014/main" id="{921096D0-2442-D5C9-71D6-B957110FF2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44836" y="2832972"/>
            <a:ext cx="1302327" cy="1302327"/>
          </a:xfrm>
          <a:prstGeom prst="rect">
            <a:avLst/>
          </a:prstGeom>
        </p:spPr>
      </p:pic>
      <p:pic>
        <p:nvPicPr>
          <p:cNvPr id="2" name="Marcador de contenido 5" descr="Imagen que contiene flor, tabla">
            <a:extLst>
              <a:ext uri="{FF2B5EF4-FFF2-40B4-BE49-F238E27FC236}">
                <a16:creationId xmlns:a16="http://schemas.microsoft.com/office/drawing/2014/main" id="{05D8E601-D475-3642-A567-F1B82C70BB2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44" y="169509"/>
            <a:ext cx="1521881" cy="600743"/>
          </a:xfrm>
          <a:prstGeom prst="rect">
            <a:avLst/>
          </a:prstGeom>
        </p:spPr>
      </p:pic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4A46DD8C-4C09-174B-D296-D273BF3B485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634" y="79821"/>
            <a:ext cx="1040669" cy="780121"/>
          </a:xfrm>
          <a:prstGeom prst="rect">
            <a:avLst/>
          </a:prstGeom>
        </p:spPr>
      </p:pic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D44B5FC1-590F-8133-4D22-8C17E6942692}"/>
              </a:ext>
            </a:extLst>
          </p:cNvPr>
          <p:cNvSpPr txBox="1">
            <a:spLocks/>
          </p:cNvSpPr>
          <p:nvPr/>
        </p:nvSpPr>
        <p:spPr>
          <a:xfrm>
            <a:off x="2212470" y="2507957"/>
            <a:ext cx="2739028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01 </a:t>
            </a:r>
            <a:r>
              <a:rPr lang="es-ES" sz="1600" dirty="0">
                <a:solidFill>
                  <a:srgbClr val="000000"/>
                </a:solidFill>
              </a:rPr>
              <a:t>Escriba aquí el texto...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5FD6519F-2477-01CD-70D8-C74BE03889D3}"/>
              </a:ext>
            </a:extLst>
          </p:cNvPr>
          <p:cNvSpPr txBox="1">
            <a:spLocks/>
          </p:cNvSpPr>
          <p:nvPr/>
        </p:nvSpPr>
        <p:spPr>
          <a:xfrm>
            <a:off x="2212470" y="3868597"/>
            <a:ext cx="2739028" cy="962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03 </a:t>
            </a:r>
            <a:r>
              <a:rPr lang="es-ES" sz="1600" dirty="0">
                <a:solidFill>
                  <a:srgbClr val="000000"/>
                </a:solidFill>
              </a:rPr>
              <a:t>Escriba aquí el texto...</a:t>
            </a:r>
            <a:endParaRPr lang="es-ES" sz="1600" dirty="0"/>
          </a:p>
          <a:p>
            <a:pPr marL="0" indent="0">
              <a:buNone/>
            </a:pPr>
            <a:endParaRPr lang="es-ES" sz="1600" dirty="0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4A413D76-FF3B-ADF2-8194-80047E7125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-640745" y="4124154"/>
            <a:ext cx="1584176" cy="158417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A730B8D1-22EA-F8B4-5846-8DE5335682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-435359" y="4329540"/>
            <a:ext cx="1173405" cy="11734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8F8F85FD-80C8-DEBB-D454-A14616DCA2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1305424" y="1231384"/>
            <a:ext cx="1584176" cy="1584176"/>
          </a:xfrm>
          <a:prstGeom prst="ellipse">
            <a:avLst/>
          </a:prstGeom>
          <a:solidFill>
            <a:srgbClr val="F9832B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B8B5ECF0-E060-5049-5E13-2CF95C78CC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139447">
            <a:off x="11510810" y="1436770"/>
            <a:ext cx="1173405" cy="117340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2312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 animBg="1"/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ma1" id="{346AB9B9-701A-4DA0-A100-93BBC4BD9C81}" vid="{60ADFDAC-3F2C-4FBE-8E03-E22A61E66A5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1418</TotalTime>
  <Words>432</Words>
  <Application>Microsoft Office PowerPoint</Application>
  <PresentationFormat>Panorámica</PresentationFormat>
  <Paragraphs>91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6" baseType="lpstr">
      <vt:lpstr>Aptos</vt:lpstr>
      <vt:lpstr>Aptos Display</vt:lpstr>
      <vt:lpstr>Arial</vt:lpstr>
      <vt:lpstr>Tema1</vt:lpstr>
      <vt:lpstr>Presentación de PowerPoint</vt:lpstr>
      <vt:lpstr>Presentación de PowerPoint</vt:lpstr>
      <vt:lpstr>Presentación de PowerPoint</vt:lpstr>
      <vt:lpstr>ESCRIBE TU TÍTULO AQUÍ  </vt:lpstr>
      <vt:lpstr>ESCRIBE TU TÍTULO AQUÍ  </vt:lpstr>
      <vt:lpstr>ESCRIBE TU TÍTULO AQUÍ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ESCRIBE TU TÍTULO AQUÍ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DELLportatiles4</dc:creator>
  <cp:lastModifiedBy>Alicia Ferrer Sanz</cp:lastModifiedBy>
  <cp:revision>53</cp:revision>
  <dcterms:created xsi:type="dcterms:W3CDTF">2024-06-24T10:19:43Z</dcterms:created>
  <dcterms:modified xsi:type="dcterms:W3CDTF">2026-08-31T10:46:27Z</dcterms:modified>
</cp:coreProperties>
</file>